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62" r:id="rId4"/>
    <p:sldId id="273" r:id="rId5"/>
    <p:sldId id="274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3B9B7-7C19-EC26-4DE3-F2BEC55926BC}" v="1" dt="2022-09-19T02:14:27.619"/>
    <p1510:client id="{32525206-8C93-402B-74C1-5DA117CCADDC}" v="35" dt="2022-09-13T03:09:16.916"/>
    <p1510:client id="{379E5AB2-D0C7-C612-8C77-C13BFF80F503}" v="37" dt="2022-09-11T16:06:28.455"/>
    <p1510:client id="{69AEC79D-D5D0-7C5E-CAEB-068938BA5015}" v="49" dt="2022-09-14T03:34:59.956"/>
    <p1510:client id="{6FE55172-EC53-A94F-7102-EC8F7F0E8D4A}" v="545" dt="2022-09-11T15:52:33.565"/>
    <p1510:client id="{84E62D66-EA8C-0133-B14E-6CBAD5AB826B}" v="16" dt="2022-09-14T04:33:49.305"/>
    <p1510:client id="{86B8E357-E2DF-3EE5-B297-EB0F868C57CF}" v="1" dt="2022-09-11T14:56:50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cadron 500 Président" userId="S::500.president@cadetsair.ca::2481c066-53df-4bff-bb5b-c6a852604aff" providerId="AD" clId="Web-{6FE55172-EC53-A94F-7102-EC8F7F0E8D4A}"/>
    <pc:docChg chg="addSld delSld modSld sldOrd addMainMaster delMainMaster">
      <pc:chgData name="Escadron 500 Président" userId="S::500.president@cadetsair.ca::2481c066-53df-4bff-bb5b-c6a852604aff" providerId="AD" clId="Web-{6FE55172-EC53-A94F-7102-EC8F7F0E8D4A}" dt="2022-09-11T15:53:09.941" v="1564"/>
      <pc:docMkLst>
        <pc:docMk/>
      </pc:docMkLst>
      <pc:sldChg chg="addSp delSp modSp mod setBg modClrScheme addAnim setClrOvrMap delDesignElem chgLayout">
        <pc:chgData name="Escadron 500 Président" userId="S::500.president@cadetsair.ca::2481c066-53df-4bff-bb5b-c6a852604aff" providerId="AD" clId="Web-{6FE55172-EC53-A94F-7102-EC8F7F0E8D4A}" dt="2022-09-11T15:05:45.436" v="65" actId="20577"/>
        <pc:sldMkLst>
          <pc:docMk/>
          <pc:sldMk cId="2563688532" sldId="257"/>
        </pc:sldMkLst>
        <pc:spChg chg="mod ord">
          <ac:chgData name="Escadron 500 Président" userId="S::500.president@cadetsair.ca::2481c066-53df-4bff-bb5b-c6a852604aff" providerId="AD" clId="Web-{6FE55172-EC53-A94F-7102-EC8F7F0E8D4A}" dt="2022-09-11T15:05:45.436" v="65" actId="20577"/>
          <ac:spMkLst>
            <pc:docMk/>
            <pc:sldMk cId="2563688532" sldId="257"/>
            <ac:spMk id="2" creationId="{98A8E181-1682-4C1A-AE7A-121FF02A0CDA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0:31.492" v="0"/>
          <ac:spMkLst>
            <pc:docMk/>
            <pc:sldMk cId="2563688532" sldId="257"/>
            <ac:spMk id="3" creationId="{925D1619-7F77-4A13-80C7-0B452F80C0A2}"/>
          </ac:spMkLst>
        </pc:spChg>
        <pc:spChg chg="add mod ord">
          <ac:chgData name="Escadron 500 Président" userId="S::500.president@cadetsair.ca::2481c066-53df-4bff-bb5b-c6a852604aff" providerId="AD" clId="Web-{6FE55172-EC53-A94F-7102-EC8F7F0E8D4A}" dt="2022-09-11T15:05:33.889" v="64" actId="20577"/>
          <ac:spMkLst>
            <pc:docMk/>
            <pc:sldMk cId="2563688532" sldId="257"/>
            <ac:spMk id="5" creationId="{4ED41AC5-20F5-3CC3-60AF-5D0E81EB8218}"/>
          </ac:spMkLst>
        </pc:spChg>
        <pc:spChg chg="add del">
          <ac:chgData name="Escadron 500 Président" userId="S::500.president@cadetsair.ca::2481c066-53df-4bff-bb5b-c6a852604aff" providerId="AD" clId="Web-{6FE55172-EC53-A94F-7102-EC8F7F0E8D4A}" dt="2022-09-11T15:02:04.291" v="11"/>
          <ac:spMkLst>
            <pc:docMk/>
            <pc:sldMk cId="2563688532" sldId="257"/>
            <ac:spMk id="7" creationId="{15655827-B42D-4180-88D3-D83F25E4BD1C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2563688532" sldId="257"/>
            <ac:spMk id="8" creationId="{D59C2C63-D709-4949-9465-29A52CBEDD3B}"/>
          </ac:spMkLst>
        </pc:spChg>
        <pc:spChg chg="add del">
          <ac:chgData name="Escadron 500 Président" userId="S::500.president@cadetsair.ca::2481c066-53df-4bff-bb5b-c6a852604aff" providerId="AD" clId="Web-{6FE55172-EC53-A94F-7102-EC8F7F0E8D4A}" dt="2022-09-11T15:02:04.291" v="11"/>
          <ac:spMkLst>
            <pc:docMk/>
            <pc:sldMk cId="2563688532" sldId="257"/>
            <ac:spMk id="9" creationId="{24ACCB06-563C-4ADE-B4D6-1FE9F723C7D9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2563688532" sldId="257"/>
            <ac:spMk id="10" creationId="{0EFD2038-15D6-4003-8350-AFEC394EEFA7}"/>
          </ac:spMkLst>
        </pc:spChg>
        <pc:spChg chg="add del">
          <ac:chgData name="Escadron 500 Président" userId="S::500.president@cadetsair.ca::2481c066-53df-4bff-bb5b-c6a852604aff" providerId="AD" clId="Web-{6FE55172-EC53-A94F-7102-EC8F7F0E8D4A}" dt="2022-09-11T15:02:04.291" v="11"/>
          <ac:spMkLst>
            <pc:docMk/>
            <pc:sldMk cId="2563688532" sldId="257"/>
            <ac:spMk id="11" creationId="{40761ECD-D92B-46AE-82CA-640023D282F9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2563688532" sldId="257"/>
            <ac:spMk id="12" creationId="{8CF519C2-F6BE-41BE-A50E-54B98359C914}"/>
          </ac:spMkLst>
        </pc:spChg>
        <pc:spChg chg="add del">
          <ac:chgData name="Escadron 500 Président" userId="S::500.president@cadetsair.ca::2481c066-53df-4bff-bb5b-c6a852604aff" providerId="AD" clId="Web-{6FE55172-EC53-A94F-7102-EC8F7F0E8D4A}" dt="2022-09-11T15:02:04.291" v="11"/>
          <ac:spMkLst>
            <pc:docMk/>
            <pc:sldMk cId="2563688532" sldId="257"/>
            <ac:spMk id="16" creationId="{9A928607-C55C-40FD-B2DF-6CD6A7226A71}"/>
          </ac:spMkLst>
        </pc:spChg>
        <pc:spChg chg="add del">
          <ac:chgData name="Escadron 500 Président" userId="S::500.president@cadetsair.ca::2481c066-53df-4bff-bb5b-c6a852604aff" providerId="AD" clId="Web-{6FE55172-EC53-A94F-7102-EC8F7F0E8D4A}" dt="2022-09-11T15:02:04.291" v="11"/>
          <ac:spMkLst>
            <pc:docMk/>
            <pc:sldMk cId="2563688532" sldId="257"/>
            <ac:spMk id="18" creationId="{400A20C1-29A4-43E0-AB15-7931F76F8C2D}"/>
          </ac:spMkLst>
        </pc:spChg>
        <pc:spChg chg="add del">
          <ac:chgData name="Escadron 500 Président" userId="S::500.president@cadetsair.ca::2481c066-53df-4bff-bb5b-c6a852604aff" providerId="AD" clId="Web-{6FE55172-EC53-A94F-7102-EC8F7F0E8D4A}" dt="2022-09-11T15:02:04.275" v="10"/>
          <ac:spMkLst>
            <pc:docMk/>
            <pc:sldMk cId="2563688532" sldId="257"/>
            <ac:spMk id="23" creationId="{E5A92FE9-DB05-4D0D-AF5A-BE8664B9FFB4}"/>
          </ac:spMkLst>
        </pc:spChg>
        <pc:spChg chg="add">
          <ac:chgData name="Escadron 500 Président" userId="S::500.president@cadetsair.ca::2481c066-53df-4bff-bb5b-c6a852604aff" providerId="AD" clId="Web-{6FE55172-EC53-A94F-7102-EC8F7F0E8D4A}" dt="2022-09-11T15:02:04.291" v="11"/>
          <ac:spMkLst>
            <pc:docMk/>
            <pc:sldMk cId="2563688532" sldId="257"/>
            <ac:spMk id="34" creationId="{CE3D4922-3D1C-4679-9A86-15BFC1A252F0}"/>
          </ac:spMkLst>
        </pc:spChg>
        <pc:spChg chg="add">
          <ac:chgData name="Escadron 500 Président" userId="S::500.president@cadetsair.ca::2481c066-53df-4bff-bb5b-c6a852604aff" providerId="AD" clId="Web-{6FE55172-EC53-A94F-7102-EC8F7F0E8D4A}" dt="2022-09-11T15:02:04.291" v="11"/>
          <ac:spMkLst>
            <pc:docMk/>
            <pc:sldMk cId="2563688532" sldId="257"/>
            <ac:spMk id="35" creationId="{164E9BCF-1B67-4514-808C-A5DCBDEB4A85}"/>
          </ac:spMkLst>
        </pc:spChg>
        <pc:grpChg chg="del">
          <ac:chgData name="Escadron 500 Président" userId="S::500.president@cadetsair.ca::2481c066-53df-4bff-bb5b-c6a852604aff" providerId="AD" clId="Web-{6FE55172-EC53-A94F-7102-EC8F7F0E8D4A}" dt="2022-09-11T15:01:15.586" v="1"/>
          <ac:grpSpMkLst>
            <pc:docMk/>
            <pc:sldMk cId="2563688532" sldId="257"/>
            <ac:grpSpMk id="14" creationId="{7767AD93-AD3E-4C62-97D5-E54E14B2EAD8}"/>
          </ac:grpSpMkLst>
        </pc:grpChg>
        <pc:grpChg chg="add del">
          <ac:chgData name="Escadron 500 Président" userId="S::500.president@cadetsair.ca::2481c066-53df-4bff-bb5b-c6a852604aff" providerId="AD" clId="Web-{6FE55172-EC53-A94F-7102-EC8F7F0E8D4A}" dt="2022-09-11T15:02:04.275" v="10"/>
          <ac:grpSpMkLst>
            <pc:docMk/>
            <pc:sldMk cId="2563688532" sldId="257"/>
            <ac:grpSpMk id="25" creationId="{53D9B26A-5143-49A7-BA98-D871D5BD719A}"/>
          </ac:grpSpMkLst>
        </pc:grpChg>
        <pc:grpChg chg="add">
          <ac:chgData name="Escadron 500 Président" userId="S::500.president@cadetsair.ca::2481c066-53df-4bff-bb5b-c6a852604aff" providerId="AD" clId="Web-{6FE55172-EC53-A94F-7102-EC8F7F0E8D4A}" dt="2022-09-11T15:02:04.291" v="11"/>
          <ac:grpSpMkLst>
            <pc:docMk/>
            <pc:sldMk cId="2563688532" sldId="257"/>
            <ac:grpSpMk id="27" creationId="{32238778-9D1D-45F4-BB78-76F208A224B4}"/>
          </ac:grpSpMkLst>
        </pc:grpChg>
        <pc:cxnChg chg="del">
          <ac:chgData name="Escadron 500 Président" userId="S::500.president@cadetsair.ca::2481c066-53df-4bff-bb5b-c6a852604aff" providerId="AD" clId="Web-{6FE55172-EC53-A94F-7102-EC8F7F0E8D4A}" dt="2022-09-11T15:01:15.586" v="1"/>
          <ac:cxnSpMkLst>
            <pc:docMk/>
            <pc:sldMk cId="2563688532" sldId="257"/>
            <ac:cxnSpMk id="20" creationId="{0772CE55-4C36-44F1-A9BD-379BEB84317D}"/>
          </ac:cxnSpMkLst>
        </pc:cxnChg>
      </pc:sldChg>
      <pc:sldChg chg="addSp delSp modSp mod setBg modClrScheme delDesignElem chgLayout">
        <pc:chgData name="Escadron 500 Président" userId="S::500.president@cadetsair.ca::2481c066-53df-4bff-bb5b-c6a852604aff" providerId="AD" clId="Web-{6FE55172-EC53-A94F-7102-EC8F7F0E8D4A}" dt="2022-09-11T15:08:33.830" v="174" actId="20577"/>
        <pc:sldMkLst>
          <pc:docMk/>
          <pc:sldMk cId="4030812724" sldId="258"/>
        </pc:sldMkLst>
        <pc:spChg chg="mod ord">
          <ac:chgData name="Escadron 500 Président" userId="S::500.president@cadetsair.ca::2481c066-53df-4bff-bb5b-c6a852604aff" providerId="AD" clId="Web-{6FE55172-EC53-A94F-7102-EC8F7F0E8D4A}" dt="2022-09-11T15:03:38.605" v="31"/>
          <ac:spMkLst>
            <pc:docMk/>
            <pc:sldMk cId="4030812724" sldId="258"/>
            <ac:spMk id="2" creationId="{86D37775-51A7-49E5-B718-2A775A147382}"/>
          </ac:spMkLst>
        </pc:spChg>
        <pc:spChg chg="mod ord">
          <ac:chgData name="Escadron 500 Président" userId="S::500.president@cadetsair.ca::2481c066-53df-4bff-bb5b-c6a852604aff" providerId="AD" clId="Web-{6FE55172-EC53-A94F-7102-EC8F7F0E8D4A}" dt="2022-09-11T15:08:33.830" v="174" actId="20577"/>
          <ac:spMkLst>
            <pc:docMk/>
            <pc:sldMk cId="4030812724" sldId="258"/>
            <ac:spMk id="3" creationId="{4517A30D-AF71-4363-9E42-4993C7685075}"/>
          </ac:spMkLst>
        </pc:spChg>
        <pc:spChg chg="add">
          <ac:chgData name="Escadron 500 Président" userId="S::500.president@cadetsair.ca::2481c066-53df-4bff-bb5b-c6a852604aff" providerId="AD" clId="Web-{6FE55172-EC53-A94F-7102-EC8F7F0E8D4A}" dt="2022-09-11T15:03:13.636" v="27"/>
          <ac:spMkLst>
            <pc:docMk/>
            <pc:sldMk cId="4030812724" sldId="258"/>
            <ac:spMk id="5" creationId="{C8643778-7F6C-4E8D-84D1-D5CDB9928191}"/>
          </ac:spMkLst>
        </pc:spChg>
        <pc:spChg chg="add">
          <ac:chgData name="Escadron 500 Président" userId="S::500.president@cadetsair.ca::2481c066-53df-4bff-bb5b-c6a852604aff" providerId="AD" clId="Web-{6FE55172-EC53-A94F-7102-EC8F7F0E8D4A}" dt="2022-09-11T15:03:13.636" v="27"/>
          <ac:spMkLst>
            <pc:docMk/>
            <pc:sldMk cId="4030812724" sldId="258"/>
            <ac:spMk id="6" creationId="{1D22F88D-6907-48AF-B024-346E855E0D96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4030812724" sldId="258"/>
            <ac:spMk id="8" creationId="{0B7C4858-FAA3-4226-A856-193A01910E69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4030812724" sldId="258"/>
            <ac:spMk id="10" creationId="{68C1B503-0291-4E82-A65E-72D604D9F6CF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4030812724" sldId="258"/>
            <ac:spMk id="12" creationId="{B3F836C5-9601-4982-A121-CCA49BF7BA6C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4030812724" sldId="258"/>
            <ac:spMk id="14" creationId="{46CD0D05-FF47-4ABB-841C-0600CADC354B}"/>
          </ac:spMkLst>
        </pc:spChg>
        <pc:grpChg chg="add">
          <ac:chgData name="Escadron 500 Président" userId="S::500.president@cadetsair.ca::2481c066-53df-4bff-bb5b-c6a852604aff" providerId="AD" clId="Web-{6FE55172-EC53-A94F-7102-EC8F7F0E8D4A}" dt="2022-09-11T15:03:13.636" v="27"/>
          <ac:grpSpMkLst>
            <pc:docMk/>
            <pc:sldMk cId="4030812724" sldId="258"/>
            <ac:grpSpMk id="7" creationId="{F3842748-48B5-4DD0-A06A-A31C74024A99}"/>
          </ac:grpSpMkLst>
        </pc:grpChg>
      </pc:sldChg>
      <pc:sldChg chg="addSp delSp modSp mod setBg modClrScheme delDesignElem chgLayout">
        <pc:chgData name="Escadron 500 Président" userId="S::500.president@cadetsair.ca::2481c066-53df-4bff-bb5b-c6a852604aff" providerId="AD" clId="Web-{6FE55172-EC53-A94F-7102-EC8F7F0E8D4A}" dt="2022-09-11T15:36:43.669" v="680" actId="20577"/>
        <pc:sldMkLst>
          <pc:docMk/>
          <pc:sldMk cId="33459512" sldId="262"/>
        </pc:sldMkLst>
        <pc:spChg chg="mod ord">
          <ac:chgData name="Escadron 500 Président" userId="S::500.president@cadetsair.ca::2481c066-53df-4bff-bb5b-c6a852604aff" providerId="AD" clId="Web-{6FE55172-EC53-A94F-7102-EC8F7F0E8D4A}" dt="2022-09-11T15:09:18.675" v="190" actId="14100"/>
          <ac:spMkLst>
            <pc:docMk/>
            <pc:sldMk cId="33459512" sldId="262"/>
            <ac:spMk id="2" creationId="{6F76B150-1E2E-4E31-B0CD-C5F3FB5E0943}"/>
          </ac:spMkLst>
        </pc:spChg>
        <pc:spChg chg="mod ord">
          <ac:chgData name="Escadron 500 Président" userId="S::500.president@cadetsair.ca::2481c066-53df-4bff-bb5b-c6a852604aff" providerId="AD" clId="Web-{6FE55172-EC53-A94F-7102-EC8F7F0E8D4A}" dt="2022-09-11T15:36:43.669" v="680" actId="20577"/>
          <ac:spMkLst>
            <pc:docMk/>
            <pc:sldMk cId="33459512" sldId="262"/>
            <ac:spMk id="3" creationId="{8BF727D8-8B9B-46DE-A136-A8598622F0E9}"/>
          </ac:spMkLst>
        </pc:spChg>
        <pc:spChg chg="add">
          <ac:chgData name="Escadron 500 Président" userId="S::500.president@cadetsair.ca::2481c066-53df-4bff-bb5b-c6a852604aff" providerId="AD" clId="Web-{6FE55172-EC53-A94F-7102-EC8F7F0E8D4A}" dt="2022-09-11T15:08:37.830" v="175"/>
          <ac:spMkLst>
            <pc:docMk/>
            <pc:sldMk cId="33459512" sldId="262"/>
            <ac:spMk id="5" creationId="{C8643778-7F6C-4E8D-84D1-D5CDB9928191}"/>
          </ac:spMkLst>
        </pc:spChg>
        <pc:spChg chg="add">
          <ac:chgData name="Escadron 500 Président" userId="S::500.president@cadetsair.ca::2481c066-53df-4bff-bb5b-c6a852604aff" providerId="AD" clId="Web-{6FE55172-EC53-A94F-7102-EC8F7F0E8D4A}" dt="2022-09-11T15:08:37.830" v="175"/>
          <ac:spMkLst>
            <pc:docMk/>
            <pc:sldMk cId="33459512" sldId="262"/>
            <ac:spMk id="6" creationId="{1D22F88D-6907-48AF-B024-346E855E0D96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33459512" sldId="262"/>
            <ac:spMk id="8" creationId="{0B7C4858-FAA3-4226-A856-193A01910E69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33459512" sldId="262"/>
            <ac:spMk id="10" creationId="{68C1B503-0291-4E82-A65E-72D604D9F6CF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33459512" sldId="262"/>
            <ac:spMk id="25" creationId="{B3F836C5-9601-4982-A121-CCA49BF7BA6C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33459512" sldId="262"/>
            <ac:spMk id="26" creationId="{46CD0D05-FF47-4ABB-841C-0600CADC354B}"/>
          </ac:spMkLst>
        </pc:spChg>
        <pc:grpChg chg="add">
          <ac:chgData name="Escadron 500 Président" userId="S::500.president@cadetsair.ca::2481c066-53df-4bff-bb5b-c6a852604aff" providerId="AD" clId="Web-{6FE55172-EC53-A94F-7102-EC8F7F0E8D4A}" dt="2022-09-11T15:08:37.830" v="175"/>
          <ac:grpSpMkLst>
            <pc:docMk/>
            <pc:sldMk cId="33459512" sldId="262"/>
            <ac:grpSpMk id="12" creationId="{F3842748-48B5-4DD0-A06A-A31C74024A99}"/>
          </ac:grpSpMkLst>
        </pc:grpChg>
      </pc:sldChg>
      <pc:sldChg chg="del mod modClrScheme chgLayout">
        <pc:chgData name="Escadron 500 Président" userId="S::500.president@cadetsair.ca::2481c066-53df-4bff-bb5b-c6a852604aff" providerId="AD" clId="Web-{6FE55172-EC53-A94F-7102-EC8F7F0E8D4A}" dt="2022-09-11T15:25:16.420" v="495"/>
        <pc:sldMkLst>
          <pc:docMk/>
          <pc:sldMk cId="1042323983" sldId="263"/>
        </pc:sldMkLst>
      </pc:sldChg>
      <pc:sldChg chg="del mod modClrScheme chgLayout">
        <pc:chgData name="Escadron 500 Président" userId="S::500.president@cadetsair.ca::2481c066-53df-4bff-bb5b-c6a852604aff" providerId="AD" clId="Web-{6FE55172-EC53-A94F-7102-EC8F7F0E8D4A}" dt="2022-09-11T15:34:33.041" v="624"/>
        <pc:sldMkLst>
          <pc:docMk/>
          <pc:sldMk cId="1965816582" sldId="264"/>
        </pc:sldMkLst>
      </pc:sldChg>
      <pc:sldChg chg="del mod modClrScheme chgLayout">
        <pc:chgData name="Escadron 500 Président" userId="S::500.president@cadetsair.ca::2481c066-53df-4bff-bb5b-c6a852604aff" providerId="AD" clId="Web-{6FE55172-EC53-A94F-7102-EC8F7F0E8D4A}" dt="2022-09-11T15:49:52.749" v="1522"/>
        <pc:sldMkLst>
          <pc:docMk/>
          <pc:sldMk cId="1294455298" sldId="265"/>
        </pc:sldMkLst>
      </pc:sldChg>
      <pc:sldChg chg="del mod modClrScheme chgLayout">
        <pc:chgData name="Escadron 500 Président" userId="S::500.president@cadetsair.ca::2481c066-53df-4bff-bb5b-c6a852604aff" providerId="AD" clId="Web-{6FE55172-EC53-A94F-7102-EC8F7F0E8D4A}" dt="2022-09-11T15:34:35.104" v="625"/>
        <pc:sldMkLst>
          <pc:docMk/>
          <pc:sldMk cId="3192957770" sldId="266"/>
        </pc:sldMkLst>
      </pc:sldChg>
      <pc:sldChg chg="delSp modSp add del mod modClrScheme delDesignElem chgLayout">
        <pc:chgData name="Escadron 500 Président" userId="S::500.president@cadetsair.ca::2481c066-53df-4bff-bb5b-c6a852604aff" providerId="AD" clId="Web-{6FE55172-EC53-A94F-7102-EC8F7F0E8D4A}" dt="2022-09-11T15:50:22.828" v="1528"/>
        <pc:sldMkLst>
          <pc:docMk/>
          <pc:sldMk cId="1520749469" sldId="268"/>
        </pc:sldMkLst>
        <pc:spChg chg="mod ord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1520749469" sldId="268"/>
            <ac:spMk id="2" creationId="{8C450002-CF31-437E-9D3B-83F169DA4426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1520749469" sldId="268"/>
            <ac:spMk id="15" creationId="{D59C2C63-D709-4949-9465-29A52CBEDD3B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1520749469" sldId="268"/>
            <ac:spMk id="17" creationId="{0EFD2038-15D6-4003-8350-AFEC394EEFA7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1520749469" sldId="268"/>
            <ac:spMk id="19" creationId="{8CF519C2-F6BE-41BE-A50E-54B98359C914}"/>
          </ac:spMkLst>
        </pc:spChg>
        <pc:grpChg chg="del">
          <ac:chgData name="Escadron 500 Président" userId="S::500.president@cadetsair.ca::2481c066-53df-4bff-bb5b-c6a852604aff" providerId="AD" clId="Web-{6FE55172-EC53-A94F-7102-EC8F7F0E8D4A}" dt="2022-09-11T15:01:15.586" v="1"/>
          <ac:grpSpMkLst>
            <pc:docMk/>
            <pc:sldMk cId="1520749469" sldId="268"/>
            <ac:grpSpMk id="7" creationId="{7575D7A7-3C36-4508-9BC6-70A93BD3C438}"/>
          </ac:grpSpMkLst>
        </pc:grpChg>
        <pc:grpChg chg="del">
          <ac:chgData name="Escadron 500 Président" userId="S::500.president@cadetsair.ca::2481c066-53df-4bff-bb5b-c6a852604aff" providerId="AD" clId="Web-{6FE55172-EC53-A94F-7102-EC8F7F0E8D4A}" dt="2022-09-11T15:01:15.586" v="1"/>
          <ac:grpSpMkLst>
            <pc:docMk/>
            <pc:sldMk cId="1520749469" sldId="268"/>
            <ac:grpSpMk id="21" creationId="{7767AD93-AD3E-4C62-97D5-E54E14B2EAD8}"/>
          </ac:grpSpMkLst>
        </pc:grpChg>
        <pc:cxnChg chg="del">
          <ac:chgData name="Escadron 500 Président" userId="S::500.president@cadetsair.ca::2481c066-53df-4bff-bb5b-c6a852604aff" providerId="AD" clId="Web-{6FE55172-EC53-A94F-7102-EC8F7F0E8D4A}" dt="2022-09-11T15:01:15.586" v="1"/>
          <ac:cxnSpMkLst>
            <pc:docMk/>
            <pc:sldMk cId="1520749469" sldId="268"/>
            <ac:cxnSpMk id="13" creationId="{AE446D0E-6531-40B7-A182-FB8602439777}"/>
          </ac:cxnSpMkLst>
        </pc:cxnChg>
        <pc:cxnChg chg="del">
          <ac:chgData name="Escadron 500 Président" userId="S::500.president@cadetsair.ca::2481c066-53df-4bff-bb5b-c6a852604aff" providerId="AD" clId="Web-{6FE55172-EC53-A94F-7102-EC8F7F0E8D4A}" dt="2022-09-11T15:01:15.586" v="1"/>
          <ac:cxnSpMkLst>
            <pc:docMk/>
            <pc:sldMk cId="1520749469" sldId="268"/>
            <ac:cxnSpMk id="27" creationId="{0772CE55-4C36-44F1-A9BD-379BEB84317D}"/>
          </ac:cxnSpMkLst>
        </pc:cxnChg>
      </pc:sldChg>
      <pc:sldChg chg="delSp modSp del mod modClrScheme delDesignElem chgLayout">
        <pc:chgData name="Escadron 500 Président" userId="S::500.president@cadetsair.ca::2481c066-53df-4bff-bb5b-c6a852604aff" providerId="AD" clId="Web-{6FE55172-EC53-A94F-7102-EC8F7F0E8D4A}" dt="2022-09-11T15:52:33.565" v="1563"/>
        <pc:sldMkLst>
          <pc:docMk/>
          <pc:sldMk cId="1117113759" sldId="270"/>
        </pc:sldMkLst>
        <pc:spChg chg="mod ord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1117113759" sldId="270"/>
            <ac:spMk id="2" creationId="{D9D6A647-00F6-459C-936E-BFC2AB5AD734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1117113759" sldId="270"/>
            <ac:spMk id="12" creationId="{75E66D3F-14EA-4BCD-819B-EEF581746B88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01:15.586" v="1"/>
          <ac:spMkLst>
            <pc:docMk/>
            <pc:sldMk cId="1117113759" sldId="270"/>
            <ac:spMk id="20" creationId="{DD5289D1-D3B7-4C53-823E-280A79C02EBF}"/>
          </ac:spMkLst>
        </pc:spChg>
        <pc:grpChg chg="del">
          <ac:chgData name="Escadron 500 Président" userId="S::500.president@cadetsair.ca::2481c066-53df-4bff-bb5b-c6a852604aff" providerId="AD" clId="Web-{6FE55172-EC53-A94F-7102-EC8F7F0E8D4A}" dt="2022-09-11T15:01:15.586" v="1"/>
          <ac:grpSpMkLst>
            <pc:docMk/>
            <pc:sldMk cId="1117113759" sldId="270"/>
            <ac:grpSpMk id="14" creationId="{D49D3EDE-CC3B-4573-A04B-26F32F1B2E7C}"/>
          </ac:grpSpMkLst>
        </pc:grpChg>
        <pc:picChg chg="mod ord">
          <ac:chgData name="Escadron 500 Président" userId="S::500.president@cadetsair.ca::2481c066-53df-4bff-bb5b-c6a852604aff" providerId="AD" clId="Web-{6FE55172-EC53-A94F-7102-EC8F7F0E8D4A}" dt="2022-09-11T15:50:38.969" v="1529" actId="1076"/>
          <ac:picMkLst>
            <pc:docMk/>
            <pc:sldMk cId="1117113759" sldId="270"/>
            <ac:picMk id="4" creationId="{9B20AD72-3586-4202-88C2-EC4227514916}"/>
          </ac:picMkLst>
        </pc:picChg>
        <pc:cxnChg chg="del">
          <ac:chgData name="Escadron 500 Président" userId="S::500.president@cadetsair.ca::2481c066-53df-4bff-bb5b-c6a852604aff" providerId="AD" clId="Web-{6FE55172-EC53-A94F-7102-EC8F7F0E8D4A}" dt="2022-09-11T15:01:15.586" v="1"/>
          <ac:cxnSpMkLst>
            <pc:docMk/>
            <pc:sldMk cId="1117113759" sldId="270"/>
            <ac:cxnSpMk id="22" creationId="{A456CE10-0EE3-4503-ACF3-1D53A6FDBBBF}"/>
          </ac:cxnSpMkLst>
        </pc:cxnChg>
      </pc:sldChg>
      <pc:sldChg chg="del mod modClrScheme chgLayout">
        <pc:chgData name="Escadron 500 Président" userId="S::500.president@cadetsair.ca::2481c066-53df-4bff-bb5b-c6a852604aff" providerId="AD" clId="Web-{6FE55172-EC53-A94F-7102-EC8F7F0E8D4A}" dt="2022-09-11T15:42:51.693" v="1017"/>
        <pc:sldMkLst>
          <pc:docMk/>
          <pc:sldMk cId="3255475431" sldId="271"/>
        </pc:sldMkLst>
      </pc:sldChg>
      <pc:sldChg chg="modSp new del ord">
        <pc:chgData name="Escadron 500 Président" userId="S::500.president@cadetsair.ca::2481c066-53df-4bff-bb5b-c6a852604aff" providerId="AD" clId="Web-{6FE55172-EC53-A94F-7102-EC8F7F0E8D4A}" dt="2022-09-11T15:25:04.763" v="494"/>
        <pc:sldMkLst>
          <pc:docMk/>
          <pc:sldMk cId="2738410805" sldId="272"/>
        </pc:sldMkLst>
        <pc:spChg chg="mod">
          <ac:chgData name="Escadron 500 Président" userId="S::500.president@cadetsair.ca::2481c066-53df-4bff-bb5b-c6a852604aff" providerId="AD" clId="Web-{6FE55172-EC53-A94F-7102-EC8F7F0E8D4A}" dt="2022-09-11T15:15:08.172" v="290" actId="20577"/>
          <ac:spMkLst>
            <pc:docMk/>
            <pc:sldMk cId="2738410805" sldId="272"/>
            <ac:spMk id="2" creationId="{25BAB28A-5729-88F1-5CD3-14A5AAE81600}"/>
          </ac:spMkLst>
        </pc:spChg>
        <pc:spChg chg="mod">
          <ac:chgData name="Escadron 500 Président" userId="S::500.president@cadetsair.ca::2481c066-53df-4bff-bb5b-c6a852604aff" providerId="AD" clId="Web-{6FE55172-EC53-A94F-7102-EC8F7F0E8D4A}" dt="2022-09-11T15:15:32.829" v="300" actId="20577"/>
          <ac:spMkLst>
            <pc:docMk/>
            <pc:sldMk cId="2738410805" sldId="272"/>
            <ac:spMk id="3" creationId="{6B714144-BF19-F870-A3BB-403216C0D628}"/>
          </ac:spMkLst>
        </pc:spChg>
      </pc:sldChg>
      <pc:sldChg chg="addSp delSp modSp new mod setBg">
        <pc:chgData name="Escadron 500 Président" userId="S::500.president@cadetsair.ca::2481c066-53df-4bff-bb5b-c6a852604aff" providerId="AD" clId="Web-{6FE55172-EC53-A94F-7102-EC8F7F0E8D4A}" dt="2022-09-11T15:41:29.597" v="951" actId="14100"/>
        <pc:sldMkLst>
          <pc:docMk/>
          <pc:sldMk cId="1097417529" sldId="273"/>
        </pc:sldMkLst>
        <pc:spChg chg="mod">
          <ac:chgData name="Escadron 500 Président" userId="S::500.president@cadetsair.ca::2481c066-53df-4bff-bb5b-c6a852604aff" providerId="AD" clId="Web-{6FE55172-EC53-A94F-7102-EC8F7F0E8D4A}" dt="2022-09-11T15:19:26.694" v="416" actId="14100"/>
          <ac:spMkLst>
            <pc:docMk/>
            <pc:sldMk cId="1097417529" sldId="273"/>
            <ac:spMk id="2" creationId="{B38B5BD2-1117-81DB-7BA4-C3B5FCC53120}"/>
          </ac:spMkLst>
        </pc:spChg>
        <pc:spChg chg="del mod">
          <ac:chgData name="Escadron 500 Président" userId="S::500.president@cadetsair.ca::2481c066-53df-4bff-bb5b-c6a852604aff" providerId="AD" clId="Web-{6FE55172-EC53-A94F-7102-EC8F7F0E8D4A}" dt="2022-09-11T15:18:29.739" v="408"/>
          <ac:spMkLst>
            <pc:docMk/>
            <pc:sldMk cId="1097417529" sldId="273"/>
            <ac:spMk id="3" creationId="{10632925-7310-345C-EBCB-E3AAA3E99FED}"/>
          </ac:spMkLst>
        </pc:spChg>
        <pc:spChg chg="add del">
          <ac:chgData name="Escadron 500 Président" userId="S::500.president@cadetsair.ca::2481c066-53df-4bff-bb5b-c6a852604aff" providerId="AD" clId="Web-{6FE55172-EC53-A94F-7102-EC8F7F0E8D4A}" dt="2022-09-11T15:18:29.739" v="408"/>
          <ac:spMkLst>
            <pc:docMk/>
            <pc:sldMk cId="1097417529" sldId="273"/>
            <ac:spMk id="8" creationId="{C8643778-7F6C-4E8D-84D1-D5CDB9928191}"/>
          </ac:spMkLst>
        </pc:spChg>
        <pc:spChg chg="add del">
          <ac:chgData name="Escadron 500 Président" userId="S::500.president@cadetsair.ca::2481c066-53df-4bff-bb5b-c6a852604aff" providerId="AD" clId="Web-{6FE55172-EC53-A94F-7102-EC8F7F0E8D4A}" dt="2022-09-11T15:18:29.739" v="408"/>
          <ac:spMkLst>
            <pc:docMk/>
            <pc:sldMk cId="1097417529" sldId="273"/>
            <ac:spMk id="10" creationId="{1D22F88D-6907-48AF-B024-346E855E0D96}"/>
          </ac:spMkLst>
        </pc:spChg>
        <pc:grpChg chg="add del">
          <ac:chgData name="Escadron 500 Président" userId="S::500.president@cadetsair.ca::2481c066-53df-4bff-bb5b-c6a852604aff" providerId="AD" clId="Web-{6FE55172-EC53-A94F-7102-EC8F7F0E8D4A}" dt="2022-09-11T15:18:29.739" v="408"/>
          <ac:grpSpMkLst>
            <pc:docMk/>
            <pc:sldMk cId="1097417529" sldId="273"/>
            <ac:grpSpMk id="12" creationId="{F3842748-48B5-4DD0-A06A-A31C74024A99}"/>
          </ac:grpSpMkLst>
        </pc:grpChg>
        <pc:graphicFrameChg chg="add mod modGraphic">
          <ac:chgData name="Escadron 500 Président" userId="S::500.president@cadetsair.ca::2481c066-53df-4bff-bb5b-c6a852604aff" providerId="AD" clId="Web-{6FE55172-EC53-A94F-7102-EC8F7F0E8D4A}" dt="2022-09-11T15:41:29.597" v="951" actId="14100"/>
          <ac:graphicFrameMkLst>
            <pc:docMk/>
            <pc:sldMk cId="1097417529" sldId="273"/>
            <ac:graphicFrameMk id="20" creationId="{2D3BC092-219E-6CA1-27EB-87AE512793FA}"/>
          </ac:graphicFrameMkLst>
        </pc:graphicFrameChg>
      </pc:sldChg>
      <pc:sldChg chg="modSp add replId">
        <pc:chgData name="Escadron 500 Président" userId="S::500.president@cadetsair.ca::2481c066-53df-4bff-bb5b-c6a852604aff" providerId="AD" clId="Web-{6FE55172-EC53-A94F-7102-EC8F7F0E8D4A}" dt="2022-09-11T15:42:50.896" v="1016" actId="20577"/>
        <pc:sldMkLst>
          <pc:docMk/>
          <pc:sldMk cId="2580745737" sldId="274"/>
        </pc:sldMkLst>
        <pc:spChg chg="mod">
          <ac:chgData name="Escadron 500 Président" userId="S::500.president@cadetsair.ca::2481c066-53df-4bff-bb5b-c6a852604aff" providerId="AD" clId="Web-{6FE55172-EC53-A94F-7102-EC8F7F0E8D4A}" dt="2022-09-11T15:36:22.106" v="644" actId="20577"/>
          <ac:spMkLst>
            <pc:docMk/>
            <pc:sldMk cId="2580745737" sldId="274"/>
            <ac:spMk id="2" creationId="{B38B5BD2-1117-81DB-7BA4-C3B5FCC53120}"/>
          </ac:spMkLst>
        </pc:spChg>
        <pc:graphicFrameChg chg="mod modGraphic">
          <ac:chgData name="Escadron 500 Président" userId="S::500.president@cadetsair.ca::2481c066-53df-4bff-bb5b-c6a852604aff" providerId="AD" clId="Web-{6FE55172-EC53-A94F-7102-EC8F7F0E8D4A}" dt="2022-09-11T15:42:50.896" v="1016" actId="20577"/>
          <ac:graphicFrameMkLst>
            <pc:docMk/>
            <pc:sldMk cId="2580745737" sldId="274"/>
            <ac:graphicFrameMk id="20" creationId="{2D3BC092-219E-6CA1-27EB-87AE512793FA}"/>
          </ac:graphicFrameMkLst>
        </pc:graphicFrameChg>
      </pc:sldChg>
      <pc:sldChg chg="addSp delSp modSp add del replId">
        <pc:chgData name="Escadron 500 Président" userId="S::500.president@cadetsair.ca::2481c066-53df-4bff-bb5b-c6a852604aff" providerId="AD" clId="Web-{6FE55172-EC53-A94F-7102-EC8F7F0E8D4A}" dt="2022-09-11T15:46:53.433" v="1250"/>
        <pc:sldMkLst>
          <pc:docMk/>
          <pc:sldMk cId="482878495" sldId="275"/>
        </pc:sldMkLst>
        <pc:spChg chg="mod">
          <ac:chgData name="Escadron 500 Président" userId="S::500.president@cadetsair.ca::2481c066-53df-4bff-bb5b-c6a852604aff" providerId="AD" clId="Web-{6FE55172-EC53-A94F-7102-EC8F7F0E8D4A}" dt="2022-09-11T15:43:25.303" v="1024" actId="20577"/>
          <ac:spMkLst>
            <pc:docMk/>
            <pc:sldMk cId="482878495" sldId="275"/>
            <ac:spMk id="2" creationId="{B38B5BD2-1117-81DB-7BA4-C3B5FCC53120}"/>
          </ac:spMkLst>
        </pc:spChg>
        <pc:spChg chg="add mod">
          <ac:chgData name="Escadron 500 Président" userId="S::500.president@cadetsair.ca::2481c066-53df-4bff-bb5b-c6a852604aff" providerId="AD" clId="Web-{6FE55172-EC53-A94F-7102-EC8F7F0E8D4A}" dt="2022-09-11T15:44:09.476" v="1040"/>
          <ac:spMkLst>
            <pc:docMk/>
            <pc:sldMk cId="482878495" sldId="275"/>
            <ac:spMk id="117" creationId="{17B924C3-AB77-ED40-92DE-09430B178A9E}"/>
          </ac:spMkLst>
        </pc:spChg>
        <pc:graphicFrameChg chg="del modGraphic">
          <ac:chgData name="Escadron 500 Président" userId="S::500.president@cadetsair.ca::2481c066-53df-4bff-bb5b-c6a852604aff" providerId="AD" clId="Web-{6FE55172-EC53-A94F-7102-EC8F7F0E8D4A}" dt="2022-09-11T15:44:09.476" v="1040"/>
          <ac:graphicFrameMkLst>
            <pc:docMk/>
            <pc:sldMk cId="482878495" sldId="275"/>
            <ac:graphicFrameMk id="20" creationId="{2D3BC092-219E-6CA1-27EB-87AE512793FA}"/>
          </ac:graphicFrameMkLst>
        </pc:graphicFrameChg>
      </pc:sldChg>
      <pc:sldChg chg="add del replId">
        <pc:chgData name="Escadron 500 Président" userId="S::500.president@cadetsair.ca::2481c066-53df-4bff-bb5b-c6a852604aff" providerId="AD" clId="Web-{6FE55172-EC53-A94F-7102-EC8F7F0E8D4A}" dt="2022-09-11T15:46:56.401" v="1251"/>
        <pc:sldMkLst>
          <pc:docMk/>
          <pc:sldMk cId="1277208946" sldId="276"/>
        </pc:sldMkLst>
      </pc:sldChg>
      <pc:sldChg chg="modSp add replId">
        <pc:chgData name="Escadron 500 Président" userId="S::500.president@cadetsair.ca::2481c066-53df-4bff-bb5b-c6a852604aff" providerId="AD" clId="Web-{6FE55172-EC53-A94F-7102-EC8F7F0E8D4A}" dt="2022-09-11T15:49:38.077" v="1519" actId="20577"/>
        <pc:sldMkLst>
          <pc:docMk/>
          <pc:sldMk cId="276815086" sldId="277"/>
        </pc:sldMkLst>
        <pc:spChg chg="mod">
          <ac:chgData name="Escadron 500 Président" userId="S::500.president@cadetsair.ca::2481c066-53df-4bff-bb5b-c6a852604aff" providerId="AD" clId="Web-{6FE55172-EC53-A94F-7102-EC8F7F0E8D4A}" dt="2022-09-11T15:44:48.711" v="1064" actId="20577"/>
          <ac:spMkLst>
            <pc:docMk/>
            <pc:sldMk cId="276815086" sldId="277"/>
            <ac:spMk id="2" creationId="{B38B5BD2-1117-81DB-7BA4-C3B5FCC53120}"/>
          </ac:spMkLst>
        </pc:spChg>
        <pc:graphicFrameChg chg="modGraphic">
          <ac:chgData name="Escadron 500 Président" userId="S::500.president@cadetsair.ca::2481c066-53df-4bff-bb5b-c6a852604aff" providerId="AD" clId="Web-{6FE55172-EC53-A94F-7102-EC8F7F0E8D4A}" dt="2022-09-11T15:49:38.077" v="1519" actId="20577"/>
          <ac:graphicFrameMkLst>
            <pc:docMk/>
            <pc:sldMk cId="276815086" sldId="277"/>
            <ac:graphicFrameMk id="20" creationId="{2D3BC092-219E-6CA1-27EB-87AE512793FA}"/>
          </ac:graphicFrameMkLst>
        </pc:graphicFrameChg>
      </pc:sldChg>
      <pc:sldChg chg="addSp delSp modSp add replId">
        <pc:chgData name="Escadron 500 Président" userId="S::500.president@cadetsair.ca::2481c066-53df-4bff-bb5b-c6a852604aff" providerId="AD" clId="Web-{6FE55172-EC53-A94F-7102-EC8F7F0E8D4A}" dt="2022-09-11T15:53:09.941" v="1564"/>
        <pc:sldMkLst>
          <pc:docMk/>
          <pc:sldMk cId="3458643369" sldId="278"/>
        </pc:sldMkLst>
        <pc:spChg chg="mod">
          <ac:chgData name="Escadron 500 Président" userId="S::500.president@cadetsair.ca::2481c066-53df-4bff-bb5b-c6a852604aff" providerId="AD" clId="Web-{6FE55172-EC53-A94F-7102-EC8F7F0E8D4A}" dt="2022-09-11T15:53:09.941" v="1564"/>
          <ac:spMkLst>
            <pc:docMk/>
            <pc:sldMk cId="3458643369" sldId="278"/>
            <ac:spMk id="2" creationId="{98A8E181-1682-4C1A-AE7A-121FF02A0CDA}"/>
          </ac:spMkLst>
        </pc:spChg>
        <pc:spChg chg="add mod">
          <ac:chgData name="Escadron 500 Président" userId="S::500.president@cadetsair.ca::2481c066-53df-4bff-bb5b-c6a852604aff" providerId="AD" clId="Web-{6FE55172-EC53-A94F-7102-EC8F7F0E8D4A}" dt="2022-09-11T15:53:09.941" v="1564"/>
          <ac:spMkLst>
            <pc:docMk/>
            <pc:sldMk cId="3458643369" sldId="278"/>
            <ac:spMk id="4" creationId="{33FA0550-BCF3-8000-090D-6AE0566B57C4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50:19.453" v="1527"/>
          <ac:spMkLst>
            <pc:docMk/>
            <pc:sldMk cId="3458643369" sldId="278"/>
            <ac:spMk id="5" creationId="{4ED41AC5-20F5-3CC3-60AF-5D0E81EB8218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53:09.941" v="1564"/>
          <ac:spMkLst>
            <pc:docMk/>
            <pc:sldMk cId="3458643369" sldId="278"/>
            <ac:spMk id="34" creationId="{CE3D4922-3D1C-4679-9A86-15BFC1A252F0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53:09.941" v="1564"/>
          <ac:spMkLst>
            <pc:docMk/>
            <pc:sldMk cId="3458643369" sldId="278"/>
            <ac:spMk id="35" creationId="{164E9BCF-1B67-4514-808C-A5DCBDEB4A85}"/>
          </ac:spMkLst>
        </pc:spChg>
        <pc:spChg chg="add">
          <ac:chgData name="Escadron 500 Président" userId="S::500.president@cadetsair.ca::2481c066-53df-4bff-bb5b-c6a852604aff" providerId="AD" clId="Web-{6FE55172-EC53-A94F-7102-EC8F7F0E8D4A}" dt="2022-09-11T15:53:09.941" v="1564"/>
          <ac:spMkLst>
            <pc:docMk/>
            <pc:sldMk cId="3458643369" sldId="278"/>
            <ac:spMk id="41" creationId="{E58348C3-6249-4952-AA86-C63DB35EA9F2}"/>
          </ac:spMkLst>
        </pc:spChg>
        <pc:grpChg chg="del">
          <ac:chgData name="Escadron 500 Président" userId="S::500.president@cadetsair.ca::2481c066-53df-4bff-bb5b-c6a852604aff" providerId="AD" clId="Web-{6FE55172-EC53-A94F-7102-EC8F7F0E8D4A}" dt="2022-09-11T15:53:09.941" v="1564"/>
          <ac:grpSpMkLst>
            <pc:docMk/>
            <pc:sldMk cId="3458643369" sldId="278"/>
            <ac:grpSpMk id="27" creationId="{32238778-9D1D-45F4-BB78-76F208A224B4}"/>
          </ac:grpSpMkLst>
        </pc:grpChg>
        <pc:grpChg chg="add">
          <ac:chgData name="Escadron 500 Président" userId="S::500.president@cadetsair.ca::2481c066-53df-4bff-bb5b-c6a852604aff" providerId="AD" clId="Web-{6FE55172-EC53-A94F-7102-EC8F7F0E8D4A}" dt="2022-09-11T15:53:09.941" v="1564"/>
          <ac:grpSpMkLst>
            <pc:docMk/>
            <pc:sldMk cId="3458643369" sldId="278"/>
            <ac:grpSpMk id="43" creationId="{DE6174AD-DBB0-43E6-98C2-738DB3A15244}"/>
          </ac:grpSpMkLst>
        </pc:grpChg>
        <pc:picChg chg="add">
          <ac:chgData name="Escadron 500 Président" userId="S::500.president@cadetsair.ca::2481c066-53df-4bff-bb5b-c6a852604aff" providerId="AD" clId="Web-{6FE55172-EC53-A94F-7102-EC8F7F0E8D4A}" dt="2022-09-11T15:53:09.941" v="1564"/>
          <ac:picMkLst>
            <pc:docMk/>
            <pc:sldMk cId="3458643369" sldId="278"/>
            <ac:picMk id="37" creationId="{EE355A45-590A-C220-0267-4051D0A76017}"/>
          </ac:picMkLst>
        </pc:picChg>
      </pc:sldChg>
      <pc:sldChg chg="addSp delSp modSp new">
        <pc:chgData name="Escadron 500 Président" userId="S::500.president@cadetsair.ca::2481c066-53df-4bff-bb5b-c6a852604aff" providerId="AD" clId="Web-{6FE55172-EC53-A94F-7102-EC8F7F0E8D4A}" dt="2022-09-11T15:52:28.252" v="1562" actId="20577"/>
        <pc:sldMkLst>
          <pc:docMk/>
          <pc:sldMk cId="244071749" sldId="279"/>
        </pc:sldMkLst>
        <pc:spChg chg="mod">
          <ac:chgData name="Escadron 500 Président" userId="S::500.president@cadetsair.ca::2481c066-53df-4bff-bb5b-c6a852604aff" providerId="AD" clId="Web-{6FE55172-EC53-A94F-7102-EC8F7F0E8D4A}" dt="2022-09-11T15:52:28.252" v="1562" actId="20577"/>
          <ac:spMkLst>
            <pc:docMk/>
            <pc:sldMk cId="244071749" sldId="279"/>
            <ac:spMk id="2" creationId="{C196ED6F-1C6A-F2C5-A9EC-BBC8915B71BA}"/>
          </ac:spMkLst>
        </pc:spChg>
        <pc:spChg chg="del">
          <ac:chgData name="Escadron 500 Président" userId="S::500.president@cadetsair.ca::2481c066-53df-4bff-bb5b-c6a852604aff" providerId="AD" clId="Web-{6FE55172-EC53-A94F-7102-EC8F7F0E8D4A}" dt="2022-09-11T15:52:17.596" v="1546"/>
          <ac:spMkLst>
            <pc:docMk/>
            <pc:sldMk cId="244071749" sldId="279"/>
            <ac:spMk id="3" creationId="{A04CF82F-5128-1AA9-CA33-DE52D2752EC3}"/>
          </ac:spMkLst>
        </pc:spChg>
        <pc:picChg chg="add mod ord modCrop">
          <ac:chgData name="Escadron 500 Président" userId="S::500.president@cadetsair.ca::2481c066-53df-4bff-bb5b-c6a852604aff" providerId="AD" clId="Web-{6FE55172-EC53-A94F-7102-EC8F7F0E8D4A}" dt="2022-09-11T15:52:17.596" v="1546"/>
          <ac:picMkLst>
            <pc:docMk/>
            <pc:sldMk cId="244071749" sldId="279"/>
            <ac:picMk id="5" creationId="{21A139E0-5319-65F7-7CAA-EEC6B32CC6E4}"/>
          </ac:picMkLst>
        </pc:picChg>
      </pc:sldChg>
      <pc:sldMasterChg chg="del delSldLayout">
        <pc:chgData name="Escadron 500 Président" userId="S::500.president@cadetsair.ca::2481c066-53df-4bff-bb5b-c6a852604aff" providerId="AD" clId="Web-{6FE55172-EC53-A94F-7102-EC8F7F0E8D4A}" dt="2022-09-11T15:01:15.586" v="1"/>
        <pc:sldMasterMkLst>
          <pc:docMk/>
          <pc:sldMasterMk cId="2661081309" sldId="2147483660"/>
        </pc:sldMasterMkLst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4207588125" sldId="2147483661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80070973" sldId="2147483662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1426821660" sldId="2147483663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3128079580" sldId="2147483664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267669160" sldId="2147483665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1215780789" sldId="2147483666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2088306584" sldId="2147483667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2330527603" sldId="2147483668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1181586631" sldId="2147483669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2117900991" sldId="2147483670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440799772" sldId="2147483671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1157982956" sldId="2147483672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2708218568" sldId="2147483673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1712808136" sldId="2147483674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118421882" sldId="2147483675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3457491511" sldId="2147483676"/>
          </pc:sldLayoutMkLst>
        </pc:sldLayoutChg>
        <pc:sldLayoutChg chg="del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2661081309" sldId="2147483660"/>
            <pc:sldLayoutMk cId="3568172432" sldId="2147483677"/>
          </pc:sldLayoutMkLst>
        </pc:sldLayoutChg>
      </pc:sldMasterChg>
      <pc:sldMasterChg chg="add addSldLayout modSldLayout">
        <pc:chgData name="Escadron 500 Président" userId="S::500.president@cadetsair.ca::2481c066-53df-4bff-bb5b-c6a852604aff" providerId="AD" clId="Web-{6FE55172-EC53-A94F-7102-EC8F7F0E8D4A}" dt="2022-09-11T15:01:15.586" v="1"/>
        <pc:sldMasterMkLst>
          <pc:docMk/>
          <pc:sldMasterMk cId="3843675272" sldId="2147483678"/>
        </pc:sldMasterMkLst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3677284181" sldId="2147483679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1964345076" sldId="2147483680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3850390675" sldId="2147483681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3202012710" sldId="2147483682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855421653" sldId="2147483683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1847568397" sldId="2147483684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2911093651" sldId="2147483685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1825755170" sldId="2147483686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406677599" sldId="2147483687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2030743514" sldId="2147483688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2816244382" sldId="2147483689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3392132156" sldId="2147483690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666534550" sldId="2147483691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3611760539" sldId="2147483692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2147946023" sldId="2147483693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3512789554" sldId="2147483694"/>
          </pc:sldLayoutMkLst>
        </pc:sldLayoutChg>
        <pc:sldLayoutChg chg="add mod replId">
          <pc:chgData name="Escadron 500 Président" userId="S::500.president@cadetsair.ca::2481c066-53df-4bff-bb5b-c6a852604aff" providerId="AD" clId="Web-{6FE55172-EC53-A94F-7102-EC8F7F0E8D4A}" dt="2022-09-11T15:01:15.586" v="1"/>
          <pc:sldLayoutMkLst>
            <pc:docMk/>
            <pc:sldMasterMk cId="3843675272" sldId="2147483678"/>
            <pc:sldLayoutMk cId="1966561966" sldId="2147483695"/>
          </pc:sldLayoutMkLst>
        </pc:sldLayoutChg>
      </pc:sldMasterChg>
    </pc:docChg>
  </pc:docChgLst>
  <pc:docChgLst>
    <pc:chgData name="Escadron 500 Président" userId="S::500.president@cadetsair.ca::2481c066-53df-4bff-bb5b-c6a852604aff" providerId="AD" clId="Web-{9E5576D7-7C4F-D3DC-D2AD-A69FC46EADDA}"/>
    <pc:docChg chg="modSld">
      <pc:chgData name="Escadron 500 Président" userId="S::500.president@cadetsair.ca::2481c066-53df-4bff-bb5b-c6a852604aff" providerId="AD" clId="Web-{9E5576D7-7C4F-D3DC-D2AD-A69FC46EADDA}" dt="2022-09-19T14:32:53.209" v="75" actId="20577"/>
      <pc:docMkLst>
        <pc:docMk/>
      </pc:docMkLst>
      <pc:sldChg chg="modSp">
        <pc:chgData name="Escadron 500 Président" userId="S::500.president@cadetsair.ca::2481c066-53df-4bff-bb5b-c6a852604aff" providerId="AD" clId="Web-{9E5576D7-7C4F-D3DC-D2AD-A69FC46EADDA}" dt="2022-09-19T14:32:53.209" v="75" actId="20577"/>
        <pc:sldMkLst>
          <pc:docMk/>
          <pc:sldMk cId="1097417529" sldId="273"/>
        </pc:sldMkLst>
        <pc:graphicFrameChg chg="modGraphic">
          <ac:chgData name="Escadron 500 Président" userId="S::500.president@cadetsair.ca::2481c066-53df-4bff-bb5b-c6a852604aff" providerId="AD" clId="Web-{9E5576D7-7C4F-D3DC-D2AD-A69FC46EADDA}" dt="2022-09-19T14:32:53.209" v="75" actId="20577"/>
          <ac:graphicFrameMkLst>
            <pc:docMk/>
            <pc:sldMk cId="1097417529" sldId="273"/>
            <ac:graphicFrameMk id="20" creationId="{2D3BC092-219E-6CA1-27EB-87AE512793FA}"/>
          </ac:graphicFrameMkLst>
        </pc:graphicFrameChg>
      </pc:sldChg>
    </pc:docChg>
  </pc:docChgLst>
  <pc:docChgLst>
    <pc:chgData name="Escadron 500 Président" userId="S::500.president@cadetsair.ca::2481c066-53df-4bff-bb5b-c6a852604aff" providerId="AD" clId="Web-{B83CC69D-7570-F2A2-298D-14A4F362B531}"/>
    <pc:docChg chg="modSld">
      <pc:chgData name="Escadron 500 Président" userId="S::500.president@cadetsair.ca::2481c066-53df-4bff-bb5b-c6a852604aff" providerId="AD" clId="Web-{B83CC69D-7570-F2A2-298D-14A4F362B531}" dt="2022-09-11T16:17:10.267" v="291" actId="20577"/>
      <pc:docMkLst>
        <pc:docMk/>
      </pc:docMkLst>
      <pc:sldChg chg="modSp">
        <pc:chgData name="Escadron 500 Président" userId="S::500.president@cadetsair.ca::2481c066-53df-4bff-bb5b-c6a852604aff" providerId="AD" clId="Web-{B83CC69D-7570-F2A2-298D-14A4F362B531}" dt="2022-09-11T16:17:10.267" v="291" actId="20577"/>
        <pc:sldMkLst>
          <pc:docMk/>
          <pc:sldMk cId="1097417529" sldId="273"/>
        </pc:sldMkLst>
        <pc:graphicFrameChg chg="modGraphic">
          <ac:chgData name="Escadron 500 Président" userId="S::500.president@cadetsair.ca::2481c066-53df-4bff-bb5b-c6a852604aff" providerId="AD" clId="Web-{B83CC69D-7570-F2A2-298D-14A4F362B531}" dt="2022-09-11T16:17:10.267" v="291" actId="20577"/>
          <ac:graphicFrameMkLst>
            <pc:docMk/>
            <pc:sldMk cId="1097417529" sldId="273"/>
            <ac:graphicFrameMk id="20" creationId="{2D3BC092-219E-6CA1-27EB-87AE512793FA}"/>
          </ac:graphicFrameMkLst>
        </pc:graphicFrameChg>
      </pc:sldChg>
      <pc:sldChg chg="modSp">
        <pc:chgData name="Escadron 500 Président" userId="S::500.president@cadetsair.ca::2481c066-53df-4bff-bb5b-c6a852604aff" providerId="AD" clId="Web-{B83CC69D-7570-F2A2-298D-14A4F362B531}" dt="2022-09-11T16:09:47.117" v="43" actId="20577"/>
        <pc:sldMkLst>
          <pc:docMk/>
          <pc:sldMk cId="2580745737" sldId="274"/>
        </pc:sldMkLst>
        <pc:graphicFrameChg chg="modGraphic">
          <ac:chgData name="Escadron 500 Président" userId="S::500.president@cadetsair.ca::2481c066-53df-4bff-bb5b-c6a852604aff" providerId="AD" clId="Web-{B83CC69D-7570-F2A2-298D-14A4F362B531}" dt="2022-09-11T16:09:47.117" v="43" actId="20577"/>
          <ac:graphicFrameMkLst>
            <pc:docMk/>
            <pc:sldMk cId="2580745737" sldId="274"/>
            <ac:graphicFrameMk id="20" creationId="{2D3BC092-219E-6CA1-27EB-87AE512793FA}"/>
          </ac:graphicFrameMkLst>
        </pc:graphicFrameChg>
      </pc:sldChg>
      <pc:sldChg chg="modSp">
        <pc:chgData name="Escadron 500 Président" userId="S::500.president@cadetsair.ca::2481c066-53df-4bff-bb5b-c6a852604aff" providerId="AD" clId="Web-{B83CC69D-7570-F2A2-298D-14A4F362B531}" dt="2022-09-11T16:09:38.164" v="42" actId="20577"/>
        <pc:sldMkLst>
          <pc:docMk/>
          <pc:sldMk cId="276815086" sldId="277"/>
        </pc:sldMkLst>
        <pc:graphicFrameChg chg="modGraphic">
          <ac:chgData name="Escadron 500 Président" userId="S::500.president@cadetsair.ca::2481c066-53df-4bff-bb5b-c6a852604aff" providerId="AD" clId="Web-{B83CC69D-7570-F2A2-298D-14A4F362B531}" dt="2022-09-11T16:09:38.164" v="42" actId="20577"/>
          <ac:graphicFrameMkLst>
            <pc:docMk/>
            <pc:sldMk cId="276815086" sldId="277"/>
            <ac:graphicFrameMk id="20" creationId="{2D3BC092-219E-6CA1-27EB-87AE512793FA}"/>
          </ac:graphicFrameMkLst>
        </pc:graphicFrameChg>
      </pc:sldChg>
    </pc:docChg>
  </pc:docChgLst>
  <pc:docChgLst>
    <pc:chgData name="Escadron 500 Président" userId="S::500.president@cadetsair.ca::2481c066-53df-4bff-bb5b-c6a852604aff" providerId="AD" clId="Web-{32525206-8C93-402B-74C1-5DA117CCADDC}"/>
    <pc:docChg chg="modSld">
      <pc:chgData name="Escadron 500 Président" userId="S::500.president@cadetsair.ca::2481c066-53df-4bff-bb5b-c6a852604aff" providerId="AD" clId="Web-{32525206-8C93-402B-74C1-5DA117CCADDC}" dt="2022-09-13T03:12:24.743" v="40" actId="20577"/>
      <pc:docMkLst>
        <pc:docMk/>
      </pc:docMkLst>
      <pc:sldChg chg="modSp">
        <pc:chgData name="Escadron 500 Président" userId="S::500.president@cadetsair.ca::2481c066-53df-4bff-bb5b-c6a852604aff" providerId="AD" clId="Web-{32525206-8C93-402B-74C1-5DA117CCADDC}" dt="2022-09-13T03:08:11.307" v="23" actId="20577"/>
        <pc:sldMkLst>
          <pc:docMk/>
          <pc:sldMk cId="4030812724" sldId="258"/>
        </pc:sldMkLst>
        <pc:spChg chg="mod">
          <ac:chgData name="Escadron 500 Président" userId="S::500.president@cadetsair.ca::2481c066-53df-4bff-bb5b-c6a852604aff" providerId="AD" clId="Web-{32525206-8C93-402B-74C1-5DA117CCADDC}" dt="2022-09-13T03:08:11.307" v="23" actId="20577"/>
          <ac:spMkLst>
            <pc:docMk/>
            <pc:sldMk cId="4030812724" sldId="258"/>
            <ac:spMk id="3" creationId="{4517A30D-AF71-4363-9E42-4993C7685075}"/>
          </ac:spMkLst>
        </pc:spChg>
      </pc:sldChg>
      <pc:sldChg chg="modSp">
        <pc:chgData name="Escadron 500 Président" userId="S::500.president@cadetsair.ca::2481c066-53df-4bff-bb5b-c6a852604aff" providerId="AD" clId="Web-{32525206-8C93-402B-74C1-5DA117CCADDC}" dt="2022-09-13T03:09:14.525" v="33" actId="20577"/>
        <pc:sldMkLst>
          <pc:docMk/>
          <pc:sldMk cId="33459512" sldId="262"/>
        </pc:sldMkLst>
        <pc:spChg chg="mod">
          <ac:chgData name="Escadron 500 Président" userId="S::500.president@cadetsair.ca::2481c066-53df-4bff-bb5b-c6a852604aff" providerId="AD" clId="Web-{32525206-8C93-402B-74C1-5DA117CCADDC}" dt="2022-09-13T03:09:14.525" v="33" actId="20577"/>
          <ac:spMkLst>
            <pc:docMk/>
            <pc:sldMk cId="33459512" sldId="262"/>
            <ac:spMk id="3" creationId="{8BF727D8-8B9B-46DE-A136-A8598622F0E9}"/>
          </ac:spMkLst>
        </pc:spChg>
      </pc:sldChg>
      <pc:sldChg chg="modSp">
        <pc:chgData name="Escadron 500 Président" userId="S::500.president@cadetsair.ca::2481c066-53df-4bff-bb5b-c6a852604aff" providerId="AD" clId="Web-{32525206-8C93-402B-74C1-5DA117CCADDC}" dt="2022-09-13T03:10:10.009" v="36" actId="20577"/>
        <pc:sldMkLst>
          <pc:docMk/>
          <pc:sldMk cId="1097417529" sldId="273"/>
        </pc:sldMkLst>
        <pc:graphicFrameChg chg="modGraphic">
          <ac:chgData name="Escadron 500 Président" userId="S::500.president@cadetsair.ca::2481c066-53df-4bff-bb5b-c6a852604aff" providerId="AD" clId="Web-{32525206-8C93-402B-74C1-5DA117CCADDC}" dt="2022-09-13T03:10:10.009" v="36" actId="20577"/>
          <ac:graphicFrameMkLst>
            <pc:docMk/>
            <pc:sldMk cId="1097417529" sldId="273"/>
            <ac:graphicFrameMk id="20" creationId="{2D3BC092-219E-6CA1-27EB-87AE512793FA}"/>
          </ac:graphicFrameMkLst>
        </pc:graphicFrameChg>
      </pc:sldChg>
      <pc:sldChg chg="modSp">
        <pc:chgData name="Escadron 500 Président" userId="S::500.president@cadetsair.ca::2481c066-53df-4bff-bb5b-c6a852604aff" providerId="AD" clId="Web-{32525206-8C93-402B-74C1-5DA117CCADDC}" dt="2022-09-13T03:12:24.743" v="40" actId="20577"/>
        <pc:sldMkLst>
          <pc:docMk/>
          <pc:sldMk cId="276815086" sldId="277"/>
        </pc:sldMkLst>
        <pc:graphicFrameChg chg="modGraphic">
          <ac:chgData name="Escadron 500 Président" userId="S::500.president@cadetsair.ca::2481c066-53df-4bff-bb5b-c6a852604aff" providerId="AD" clId="Web-{32525206-8C93-402B-74C1-5DA117CCADDC}" dt="2022-09-13T03:12:24.743" v="40" actId="20577"/>
          <ac:graphicFrameMkLst>
            <pc:docMk/>
            <pc:sldMk cId="276815086" sldId="277"/>
            <ac:graphicFrameMk id="20" creationId="{2D3BC092-219E-6CA1-27EB-87AE512793FA}"/>
          </ac:graphicFrameMkLst>
        </pc:graphicFrameChg>
      </pc:sldChg>
    </pc:docChg>
  </pc:docChgLst>
  <pc:docChgLst>
    <pc:chgData name="Escadron 500 Président" userId="S::500.president@cadetsair.ca::2481c066-53df-4bff-bb5b-c6a852604aff" providerId="AD" clId="Web-{69AEC79D-D5D0-7C5E-CAEB-068938BA5015}"/>
    <pc:docChg chg="modSld">
      <pc:chgData name="Escadron 500 Président" userId="S::500.president@cadetsair.ca::2481c066-53df-4bff-bb5b-c6a852604aff" providerId="AD" clId="Web-{69AEC79D-D5D0-7C5E-CAEB-068938BA5015}" dt="2022-09-14T04:06:09.228" v="106" actId="20577"/>
      <pc:docMkLst>
        <pc:docMk/>
      </pc:docMkLst>
      <pc:sldChg chg="modSp">
        <pc:chgData name="Escadron 500 Président" userId="S::500.president@cadetsair.ca::2481c066-53df-4bff-bb5b-c6a852604aff" providerId="AD" clId="Web-{69AEC79D-D5D0-7C5E-CAEB-068938BA5015}" dt="2022-09-14T03:34:59.956" v="48" actId="20577"/>
        <pc:sldMkLst>
          <pc:docMk/>
          <pc:sldMk cId="33459512" sldId="262"/>
        </pc:sldMkLst>
        <pc:spChg chg="mod">
          <ac:chgData name="Escadron 500 Président" userId="S::500.president@cadetsair.ca::2481c066-53df-4bff-bb5b-c6a852604aff" providerId="AD" clId="Web-{69AEC79D-D5D0-7C5E-CAEB-068938BA5015}" dt="2022-09-14T03:34:59.956" v="48" actId="20577"/>
          <ac:spMkLst>
            <pc:docMk/>
            <pc:sldMk cId="33459512" sldId="262"/>
            <ac:spMk id="3" creationId="{8BF727D8-8B9B-46DE-A136-A8598622F0E9}"/>
          </ac:spMkLst>
        </pc:spChg>
      </pc:sldChg>
      <pc:sldChg chg="modSp">
        <pc:chgData name="Escadron 500 Président" userId="S::500.president@cadetsair.ca::2481c066-53df-4bff-bb5b-c6a852604aff" providerId="AD" clId="Web-{69AEC79D-D5D0-7C5E-CAEB-068938BA5015}" dt="2022-09-14T04:01:30.330" v="104" actId="20577"/>
        <pc:sldMkLst>
          <pc:docMk/>
          <pc:sldMk cId="1097417529" sldId="273"/>
        </pc:sldMkLst>
        <pc:graphicFrameChg chg="modGraphic">
          <ac:chgData name="Escadron 500 Président" userId="S::500.president@cadetsair.ca::2481c066-53df-4bff-bb5b-c6a852604aff" providerId="AD" clId="Web-{69AEC79D-D5D0-7C5E-CAEB-068938BA5015}" dt="2022-09-14T04:01:30.330" v="104" actId="20577"/>
          <ac:graphicFrameMkLst>
            <pc:docMk/>
            <pc:sldMk cId="1097417529" sldId="273"/>
            <ac:graphicFrameMk id="20" creationId="{2D3BC092-219E-6CA1-27EB-87AE512793FA}"/>
          </ac:graphicFrameMkLst>
        </pc:graphicFrameChg>
      </pc:sldChg>
      <pc:sldChg chg="modSp">
        <pc:chgData name="Escadron 500 Président" userId="S::500.president@cadetsair.ca::2481c066-53df-4bff-bb5b-c6a852604aff" providerId="AD" clId="Web-{69AEC79D-D5D0-7C5E-CAEB-068938BA5015}" dt="2022-09-14T03:41:54.682" v="65" actId="20577"/>
        <pc:sldMkLst>
          <pc:docMk/>
          <pc:sldMk cId="2580745737" sldId="274"/>
        </pc:sldMkLst>
        <pc:graphicFrameChg chg="modGraphic">
          <ac:chgData name="Escadron 500 Président" userId="S::500.president@cadetsair.ca::2481c066-53df-4bff-bb5b-c6a852604aff" providerId="AD" clId="Web-{69AEC79D-D5D0-7C5E-CAEB-068938BA5015}" dt="2022-09-14T03:41:54.682" v="65" actId="20577"/>
          <ac:graphicFrameMkLst>
            <pc:docMk/>
            <pc:sldMk cId="2580745737" sldId="274"/>
            <ac:graphicFrameMk id="20" creationId="{2D3BC092-219E-6CA1-27EB-87AE512793FA}"/>
          </ac:graphicFrameMkLst>
        </pc:graphicFrameChg>
      </pc:sldChg>
      <pc:sldChg chg="modSp">
        <pc:chgData name="Escadron 500 Président" userId="S::500.president@cadetsair.ca::2481c066-53df-4bff-bb5b-c6a852604aff" providerId="AD" clId="Web-{69AEC79D-D5D0-7C5E-CAEB-068938BA5015}" dt="2022-09-14T04:06:09.228" v="106" actId="20577"/>
        <pc:sldMkLst>
          <pc:docMk/>
          <pc:sldMk cId="276815086" sldId="277"/>
        </pc:sldMkLst>
        <pc:graphicFrameChg chg="modGraphic">
          <ac:chgData name="Escadron 500 Président" userId="S::500.president@cadetsair.ca::2481c066-53df-4bff-bb5b-c6a852604aff" providerId="AD" clId="Web-{69AEC79D-D5D0-7C5E-CAEB-068938BA5015}" dt="2022-09-14T04:06:09.228" v="106" actId="20577"/>
          <ac:graphicFrameMkLst>
            <pc:docMk/>
            <pc:sldMk cId="276815086" sldId="277"/>
            <ac:graphicFrameMk id="20" creationId="{2D3BC092-219E-6CA1-27EB-87AE512793FA}"/>
          </ac:graphicFrameMkLst>
        </pc:graphicFrameChg>
      </pc:sldChg>
    </pc:docChg>
  </pc:docChgLst>
  <pc:docChgLst>
    <pc:chgData name="Escadron 500 Président" userId="S::500.president@cadetsair.ca::2481c066-53df-4bff-bb5b-c6a852604aff" providerId="AD" clId="Web-{DC0931B1-1918-03FB-0D4A-265B41F03E78}"/>
    <pc:docChg chg="modSld">
      <pc:chgData name="Escadron 500 Président" userId="S::500.president@cadetsair.ca::2481c066-53df-4bff-bb5b-c6a852604aff" providerId="AD" clId="Web-{DC0931B1-1918-03FB-0D4A-265B41F03E78}" dt="2022-09-19T02:40:20.591" v="110" actId="20577"/>
      <pc:docMkLst>
        <pc:docMk/>
      </pc:docMkLst>
      <pc:sldChg chg="modSp">
        <pc:chgData name="Escadron 500 Président" userId="S::500.president@cadetsair.ca::2481c066-53df-4bff-bb5b-c6a852604aff" providerId="AD" clId="Web-{DC0931B1-1918-03FB-0D4A-265B41F03E78}" dt="2022-09-19T02:40:20.591" v="110" actId="20577"/>
        <pc:sldMkLst>
          <pc:docMk/>
          <pc:sldMk cId="1097417529" sldId="273"/>
        </pc:sldMkLst>
        <pc:graphicFrameChg chg="modGraphic">
          <ac:chgData name="Escadron 500 Président" userId="S::500.president@cadetsair.ca::2481c066-53df-4bff-bb5b-c6a852604aff" providerId="AD" clId="Web-{DC0931B1-1918-03FB-0D4A-265B41F03E78}" dt="2022-09-19T02:40:20.591" v="110" actId="20577"/>
          <ac:graphicFrameMkLst>
            <pc:docMk/>
            <pc:sldMk cId="1097417529" sldId="273"/>
            <ac:graphicFrameMk id="20" creationId="{2D3BC092-219E-6CA1-27EB-87AE512793FA}"/>
          </ac:graphicFrameMkLst>
        </pc:graphicFrameChg>
      </pc:sldChg>
    </pc:docChg>
  </pc:docChgLst>
  <pc:docChgLst>
    <pc:chgData name="Escadron 500 Président" userId="S::500.president@cadetsair.ca::2481c066-53df-4bff-bb5b-c6a852604aff" providerId="AD" clId="Web-{86B8E357-E2DF-3EE5-B297-EB0F868C57CF}"/>
    <pc:docChg chg="sldOrd">
      <pc:chgData name="Escadron 500 Président" userId="S::500.president@cadetsair.ca::2481c066-53df-4bff-bb5b-c6a852604aff" providerId="AD" clId="Web-{86B8E357-E2DF-3EE5-B297-EB0F868C57CF}" dt="2022-09-11T14:56:50.629" v="0"/>
      <pc:docMkLst>
        <pc:docMk/>
      </pc:docMkLst>
      <pc:sldChg chg="ord">
        <pc:chgData name="Escadron 500 Président" userId="S::500.president@cadetsair.ca::2481c066-53df-4bff-bb5b-c6a852604aff" providerId="AD" clId="Web-{86B8E357-E2DF-3EE5-B297-EB0F868C57CF}" dt="2022-09-11T14:56:50.629" v="0"/>
        <pc:sldMkLst>
          <pc:docMk/>
          <pc:sldMk cId="3255475431" sldId="271"/>
        </pc:sldMkLst>
      </pc:sldChg>
    </pc:docChg>
  </pc:docChgLst>
  <pc:docChgLst>
    <pc:chgData name="Escadron 500 Président" userId="S::500.president@cadetsair.ca::2481c066-53df-4bff-bb5b-c6a852604aff" providerId="AD" clId="Web-{1AB3B9B7-7C19-EC26-4DE3-F2BEC55926BC}"/>
    <pc:docChg chg="modSld">
      <pc:chgData name="Escadron 500 Président" userId="S::500.president@cadetsair.ca::2481c066-53df-4bff-bb5b-c6a852604aff" providerId="AD" clId="Web-{1AB3B9B7-7C19-EC26-4DE3-F2BEC55926BC}" dt="2022-09-19T02:30:10.872" v="119" actId="20577"/>
      <pc:docMkLst>
        <pc:docMk/>
      </pc:docMkLst>
      <pc:sldChg chg="modSp">
        <pc:chgData name="Escadron 500 Président" userId="S::500.president@cadetsair.ca::2481c066-53df-4bff-bb5b-c6a852604aff" providerId="AD" clId="Web-{1AB3B9B7-7C19-EC26-4DE3-F2BEC55926BC}" dt="2022-09-19T02:14:27.619" v="0" actId="14100"/>
        <pc:sldMkLst>
          <pc:docMk/>
          <pc:sldMk cId="4030812724" sldId="258"/>
        </pc:sldMkLst>
        <pc:spChg chg="mod">
          <ac:chgData name="Escadron 500 Président" userId="S::500.president@cadetsair.ca::2481c066-53df-4bff-bb5b-c6a852604aff" providerId="AD" clId="Web-{1AB3B9B7-7C19-EC26-4DE3-F2BEC55926BC}" dt="2022-09-19T02:14:27.619" v="0" actId="14100"/>
          <ac:spMkLst>
            <pc:docMk/>
            <pc:sldMk cId="4030812724" sldId="258"/>
            <ac:spMk id="3" creationId="{4517A30D-AF71-4363-9E42-4993C7685075}"/>
          </ac:spMkLst>
        </pc:spChg>
      </pc:sldChg>
      <pc:sldChg chg="modSp">
        <pc:chgData name="Escadron 500 Président" userId="S::500.president@cadetsair.ca::2481c066-53df-4bff-bb5b-c6a852604aff" providerId="AD" clId="Web-{1AB3B9B7-7C19-EC26-4DE3-F2BEC55926BC}" dt="2022-09-19T02:19:29.838" v="2" actId="20577"/>
        <pc:sldMkLst>
          <pc:docMk/>
          <pc:sldMk cId="2580745737" sldId="274"/>
        </pc:sldMkLst>
        <pc:graphicFrameChg chg="modGraphic">
          <ac:chgData name="Escadron 500 Président" userId="S::500.president@cadetsair.ca::2481c066-53df-4bff-bb5b-c6a852604aff" providerId="AD" clId="Web-{1AB3B9B7-7C19-EC26-4DE3-F2BEC55926BC}" dt="2022-09-19T02:19:29.838" v="2" actId="20577"/>
          <ac:graphicFrameMkLst>
            <pc:docMk/>
            <pc:sldMk cId="2580745737" sldId="274"/>
            <ac:graphicFrameMk id="20" creationId="{2D3BC092-219E-6CA1-27EB-87AE512793FA}"/>
          </ac:graphicFrameMkLst>
        </pc:graphicFrameChg>
      </pc:sldChg>
      <pc:sldChg chg="modSp">
        <pc:chgData name="Escadron 500 Président" userId="S::500.president@cadetsair.ca::2481c066-53df-4bff-bb5b-c6a852604aff" providerId="AD" clId="Web-{1AB3B9B7-7C19-EC26-4DE3-F2BEC55926BC}" dt="2022-09-19T02:30:10.872" v="119" actId="20577"/>
        <pc:sldMkLst>
          <pc:docMk/>
          <pc:sldMk cId="276815086" sldId="277"/>
        </pc:sldMkLst>
        <pc:graphicFrameChg chg="modGraphic">
          <ac:chgData name="Escadron 500 Président" userId="S::500.president@cadetsair.ca::2481c066-53df-4bff-bb5b-c6a852604aff" providerId="AD" clId="Web-{1AB3B9B7-7C19-EC26-4DE3-F2BEC55926BC}" dt="2022-09-19T02:30:10.872" v="119" actId="20577"/>
          <ac:graphicFrameMkLst>
            <pc:docMk/>
            <pc:sldMk cId="276815086" sldId="277"/>
            <ac:graphicFrameMk id="20" creationId="{2D3BC092-219E-6CA1-27EB-87AE512793FA}"/>
          </ac:graphicFrameMkLst>
        </pc:graphicFrameChg>
      </pc:sldChg>
    </pc:docChg>
  </pc:docChgLst>
  <pc:docChgLst>
    <pc:chgData name="Escadron 500 Président" userId="S::500.president@cadetsair.ca::2481c066-53df-4bff-bb5b-c6a852604aff" providerId="AD" clId="Web-{8177FE3F-3C54-461A-CD3F-3EE06B4FC80C}"/>
    <pc:docChg chg="modSld">
      <pc:chgData name="Escadron 500 Président" userId="S::500.president@cadetsair.ca::2481c066-53df-4bff-bb5b-c6a852604aff" providerId="AD" clId="Web-{8177FE3F-3C54-461A-CD3F-3EE06B4FC80C}" dt="2022-09-11T16:20:19.253" v="87" actId="20577"/>
      <pc:docMkLst>
        <pc:docMk/>
      </pc:docMkLst>
      <pc:sldChg chg="modSp">
        <pc:chgData name="Escadron 500 Président" userId="S::500.president@cadetsair.ca::2481c066-53df-4bff-bb5b-c6a852604aff" providerId="AD" clId="Web-{8177FE3F-3C54-461A-CD3F-3EE06B4FC80C}" dt="2022-09-11T16:20:19.253" v="87" actId="20577"/>
        <pc:sldMkLst>
          <pc:docMk/>
          <pc:sldMk cId="1097417529" sldId="273"/>
        </pc:sldMkLst>
        <pc:graphicFrameChg chg="mod modGraphic">
          <ac:chgData name="Escadron 500 Président" userId="S::500.president@cadetsair.ca::2481c066-53df-4bff-bb5b-c6a852604aff" providerId="AD" clId="Web-{8177FE3F-3C54-461A-CD3F-3EE06B4FC80C}" dt="2022-09-11T16:20:19.253" v="87" actId="20577"/>
          <ac:graphicFrameMkLst>
            <pc:docMk/>
            <pc:sldMk cId="1097417529" sldId="273"/>
            <ac:graphicFrameMk id="20" creationId="{2D3BC092-219E-6CA1-27EB-87AE512793FA}"/>
          </ac:graphicFrameMkLst>
        </pc:graphicFrameChg>
      </pc:sldChg>
    </pc:docChg>
  </pc:docChgLst>
  <pc:docChgLst>
    <pc:chgData name="Escadron 500 Président" userId="S::500.president@cadetsair.ca::2481c066-53df-4bff-bb5b-c6a852604aff" providerId="AD" clId="Web-{379E5AB2-D0C7-C612-8C77-C13BFF80F503}"/>
    <pc:docChg chg="modSld">
      <pc:chgData name="Escadron 500 Président" userId="S::500.president@cadetsair.ca::2481c066-53df-4bff-bb5b-c6a852604aff" providerId="AD" clId="Web-{379E5AB2-D0C7-C612-8C77-C13BFF80F503}" dt="2022-09-11T16:06:23.877" v="289" actId="20577"/>
      <pc:docMkLst>
        <pc:docMk/>
      </pc:docMkLst>
      <pc:sldChg chg="modSp">
        <pc:chgData name="Escadron 500 Président" userId="S::500.president@cadetsair.ca::2481c066-53df-4bff-bb5b-c6a852604aff" providerId="AD" clId="Web-{379E5AB2-D0C7-C612-8C77-C13BFF80F503}" dt="2022-09-11T16:06:23.877" v="289" actId="20577"/>
        <pc:sldMkLst>
          <pc:docMk/>
          <pc:sldMk cId="33459512" sldId="262"/>
        </pc:sldMkLst>
        <pc:spChg chg="mod">
          <ac:chgData name="Escadron 500 Président" userId="S::500.president@cadetsair.ca::2481c066-53df-4bff-bb5b-c6a852604aff" providerId="AD" clId="Web-{379E5AB2-D0C7-C612-8C77-C13BFF80F503}" dt="2022-09-11T16:06:23.877" v="289" actId="20577"/>
          <ac:spMkLst>
            <pc:docMk/>
            <pc:sldMk cId="33459512" sldId="262"/>
            <ac:spMk id="3" creationId="{8BF727D8-8B9B-46DE-A136-A8598622F0E9}"/>
          </ac:spMkLst>
        </pc:spChg>
      </pc:sldChg>
      <pc:sldChg chg="modSp">
        <pc:chgData name="Escadron 500 Président" userId="S::500.president@cadetsair.ca::2481c066-53df-4bff-bb5b-c6a852604aff" providerId="AD" clId="Web-{379E5AB2-D0C7-C612-8C77-C13BFF80F503}" dt="2022-09-11T16:05:09.611" v="241" actId="20577"/>
        <pc:sldMkLst>
          <pc:docMk/>
          <pc:sldMk cId="2580745737" sldId="274"/>
        </pc:sldMkLst>
        <pc:graphicFrameChg chg="modGraphic">
          <ac:chgData name="Escadron 500 Président" userId="S::500.president@cadetsair.ca::2481c066-53df-4bff-bb5b-c6a852604aff" providerId="AD" clId="Web-{379E5AB2-D0C7-C612-8C77-C13BFF80F503}" dt="2022-09-11T16:05:09.611" v="241" actId="20577"/>
          <ac:graphicFrameMkLst>
            <pc:docMk/>
            <pc:sldMk cId="2580745737" sldId="274"/>
            <ac:graphicFrameMk id="20" creationId="{2D3BC092-219E-6CA1-27EB-87AE512793FA}"/>
          </ac:graphicFrameMkLst>
        </pc:graphicFrameChg>
      </pc:sldChg>
      <pc:sldChg chg="modSp">
        <pc:chgData name="Escadron 500 Président" userId="S::500.president@cadetsair.ca::2481c066-53df-4bff-bb5b-c6a852604aff" providerId="AD" clId="Web-{379E5AB2-D0C7-C612-8C77-C13BFF80F503}" dt="2022-09-11T16:06:02.049" v="276" actId="20577"/>
        <pc:sldMkLst>
          <pc:docMk/>
          <pc:sldMk cId="276815086" sldId="277"/>
        </pc:sldMkLst>
        <pc:graphicFrameChg chg="modGraphic">
          <ac:chgData name="Escadron 500 Président" userId="S::500.president@cadetsair.ca::2481c066-53df-4bff-bb5b-c6a852604aff" providerId="AD" clId="Web-{379E5AB2-D0C7-C612-8C77-C13BFF80F503}" dt="2022-09-11T16:06:02.049" v="276" actId="20577"/>
          <ac:graphicFrameMkLst>
            <pc:docMk/>
            <pc:sldMk cId="276815086" sldId="277"/>
            <ac:graphicFrameMk id="20" creationId="{2D3BC092-219E-6CA1-27EB-87AE512793FA}"/>
          </ac:graphicFrameMkLst>
        </pc:graphicFrameChg>
      </pc:sldChg>
    </pc:docChg>
  </pc:docChgLst>
  <pc:docChgLst>
    <pc:chgData name="Escadron 500 Président" userId="S::500.president@cadetsair.ca::2481c066-53df-4bff-bb5b-c6a852604aff" providerId="AD" clId="Web-{84E62D66-EA8C-0133-B14E-6CBAD5AB826B}"/>
    <pc:docChg chg="modSld">
      <pc:chgData name="Escadron 500 Président" userId="S::500.president@cadetsair.ca::2481c066-53df-4bff-bb5b-c6a852604aff" providerId="AD" clId="Web-{84E62D66-EA8C-0133-B14E-6CBAD5AB826B}" dt="2022-09-14T04:33:49.305" v="15" actId="14100"/>
      <pc:docMkLst>
        <pc:docMk/>
      </pc:docMkLst>
      <pc:sldChg chg="modSp">
        <pc:chgData name="Escadron 500 Président" userId="S::500.president@cadetsair.ca::2481c066-53df-4bff-bb5b-c6a852604aff" providerId="AD" clId="Web-{84E62D66-EA8C-0133-B14E-6CBAD5AB826B}" dt="2022-09-14T04:33:49.305" v="15" actId="14100"/>
        <pc:sldMkLst>
          <pc:docMk/>
          <pc:sldMk cId="4030812724" sldId="258"/>
        </pc:sldMkLst>
        <pc:spChg chg="mod">
          <ac:chgData name="Escadron 500 Président" userId="S::500.president@cadetsair.ca::2481c066-53df-4bff-bb5b-c6a852604aff" providerId="AD" clId="Web-{84E62D66-EA8C-0133-B14E-6CBAD5AB826B}" dt="2022-09-14T04:33:49.305" v="15" actId="14100"/>
          <ac:spMkLst>
            <pc:docMk/>
            <pc:sldMk cId="4030812724" sldId="258"/>
            <ac:spMk id="3" creationId="{4517A30D-AF71-4363-9E42-4993C768507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B2C13-7C36-40C4-BF9C-DF64468F18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C476EB-38F9-4CD6-B575-B40F2738F761}">
      <dgm:prSet/>
      <dgm:spPr/>
      <dgm:t>
        <a:bodyPr/>
        <a:lstStyle/>
        <a:p>
          <a:r>
            <a:rPr lang="fr-CA" dirty="0"/>
            <a:t>Loterie des cadets de l’Air</a:t>
          </a:r>
          <a:endParaRPr lang="en-US" dirty="0">
            <a:latin typeface="Arial"/>
            <a:cs typeface="Arial"/>
          </a:endParaRPr>
        </a:p>
      </dgm:t>
    </dgm:pt>
    <dgm:pt modelId="{AE172BAF-B0EF-490B-B561-2A13B6FC6B5D}" type="parTrans" cxnId="{8F053FAF-EB12-4A51-AB80-AD3278DE3267}">
      <dgm:prSet/>
      <dgm:spPr/>
      <dgm:t>
        <a:bodyPr/>
        <a:lstStyle/>
        <a:p>
          <a:endParaRPr lang="en-US"/>
        </a:p>
      </dgm:t>
    </dgm:pt>
    <dgm:pt modelId="{D9D7EEF3-4D0C-42DB-AD0D-5C3E66430806}" type="sibTrans" cxnId="{8F053FAF-EB12-4A51-AB80-AD3278DE3267}">
      <dgm:prSet/>
      <dgm:spPr/>
      <dgm:t>
        <a:bodyPr/>
        <a:lstStyle/>
        <a:p>
          <a:endParaRPr lang="en-US"/>
        </a:p>
      </dgm:t>
    </dgm:pt>
    <dgm:pt modelId="{630827A3-192D-4300-8318-5B31C2D19266}">
      <dgm:prSet/>
      <dgm:spPr/>
      <dgm:t>
        <a:bodyPr/>
        <a:lstStyle/>
        <a:p>
          <a:r>
            <a:rPr lang="fr-CA" dirty="0">
              <a:latin typeface="Arial"/>
              <a:cs typeface="Arial"/>
            </a:rPr>
            <a:t>Vente de chocolat</a:t>
          </a:r>
          <a:endParaRPr lang="en-US" dirty="0">
            <a:latin typeface="Arial"/>
            <a:cs typeface="Arial"/>
          </a:endParaRPr>
        </a:p>
      </dgm:t>
    </dgm:pt>
    <dgm:pt modelId="{4B877DEA-D73C-481C-84AD-EEAFB606B710}" type="parTrans" cxnId="{432500A2-D2DB-423F-9507-6C55001CAAF7}">
      <dgm:prSet/>
      <dgm:spPr/>
      <dgm:t>
        <a:bodyPr/>
        <a:lstStyle/>
        <a:p>
          <a:endParaRPr lang="en-US"/>
        </a:p>
      </dgm:t>
    </dgm:pt>
    <dgm:pt modelId="{80BD613F-27BF-4F28-AD77-51A2BCF563EA}" type="sibTrans" cxnId="{432500A2-D2DB-423F-9507-6C55001CAAF7}">
      <dgm:prSet/>
      <dgm:spPr/>
      <dgm:t>
        <a:bodyPr/>
        <a:lstStyle/>
        <a:p>
          <a:endParaRPr lang="en-US"/>
        </a:p>
      </dgm:t>
    </dgm:pt>
    <dgm:pt modelId="{4B411D7D-4E07-4710-8EDA-F5E5B5DC927E}">
      <dgm:prSet/>
      <dgm:spPr/>
      <dgm:t>
        <a:bodyPr/>
        <a:lstStyle/>
        <a:p>
          <a:pPr rtl="0"/>
          <a:r>
            <a:rPr lang="fr-CA" dirty="0">
              <a:latin typeface="Arial"/>
              <a:cs typeface="Arial"/>
            </a:rPr>
            <a:t>Grands frères et grandes sœurs de l'Outaouais</a:t>
          </a:r>
        </a:p>
      </dgm:t>
    </dgm:pt>
    <dgm:pt modelId="{4F53ABCD-01E4-42BE-80CD-EDBE14ADB06F}" type="parTrans" cxnId="{33284BAE-DA3F-48D9-8099-0BA2A595629B}">
      <dgm:prSet/>
      <dgm:spPr/>
      <dgm:t>
        <a:bodyPr/>
        <a:lstStyle/>
        <a:p>
          <a:endParaRPr lang="en-US"/>
        </a:p>
      </dgm:t>
    </dgm:pt>
    <dgm:pt modelId="{0B078FFA-F7C3-491D-9038-1085F1B5F30F}" type="sibTrans" cxnId="{33284BAE-DA3F-48D9-8099-0BA2A595629B}">
      <dgm:prSet/>
      <dgm:spPr/>
      <dgm:t>
        <a:bodyPr/>
        <a:lstStyle/>
        <a:p>
          <a:endParaRPr lang="en-US"/>
        </a:p>
      </dgm:t>
    </dgm:pt>
    <dgm:pt modelId="{9426F750-505D-49AC-95FA-B07916E0D7FB}">
      <dgm:prSet/>
      <dgm:spPr/>
      <dgm:t>
        <a:bodyPr/>
        <a:lstStyle/>
        <a:p>
          <a:r>
            <a:rPr lang="fr-CA" dirty="0">
              <a:latin typeface="Corbel" panose="020B0503020204020204"/>
            </a:rPr>
            <a:t>Détails</a:t>
          </a:r>
          <a:r>
            <a:rPr lang="fr-CA" dirty="0"/>
            <a:t> à </a:t>
          </a:r>
          <a:r>
            <a:rPr lang="fr-CA" dirty="0">
              <a:latin typeface="Corbel" panose="020B0503020204020204"/>
            </a:rPr>
            <a:t>venir</a:t>
          </a:r>
          <a:endParaRPr lang="en-US" dirty="0">
            <a:latin typeface="Arial"/>
            <a:cs typeface="Arial"/>
          </a:endParaRPr>
        </a:p>
      </dgm:t>
    </dgm:pt>
    <dgm:pt modelId="{5B8D25BF-7FF5-4802-BC44-0E5050143292}" type="parTrans" cxnId="{CE9B813B-4CCB-4A4A-AAFF-7F8E9E1E6327}">
      <dgm:prSet/>
      <dgm:spPr/>
      <dgm:t>
        <a:bodyPr/>
        <a:lstStyle/>
        <a:p>
          <a:endParaRPr lang="en-US"/>
        </a:p>
      </dgm:t>
    </dgm:pt>
    <dgm:pt modelId="{0218F96C-4F1E-4D34-A4C8-AB0AD349315A}" type="sibTrans" cxnId="{CE9B813B-4CCB-4A4A-AAFF-7F8E9E1E6327}">
      <dgm:prSet/>
      <dgm:spPr/>
      <dgm:t>
        <a:bodyPr/>
        <a:lstStyle/>
        <a:p>
          <a:endParaRPr lang="en-US"/>
        </a:p>
      </dgm:t>
    </dgm:pt>
    <dgm:pt modelId="{AEABDC66-A2F7-417C-A737-BCE14EF9D3EA}">
      <dgm:prSet phldr="0"/>
      <dgm:spPr/>
      <dgm:t>
        <a:bodyPr/>
        <a:lstStyle/>
        <a:p>
          <a:pPr algn="l">
            <a:lnSpc>
              <a:spcPct val="107000"/>
            </a:lnSpc>
          </a:pPr>
          <a:r>
            <a:rPr lang="fr-CA" b="0" dirty="0">
              <a:latin typeface="Arial"/>
              <a:cs typeface="Calibri"/>
            </a:rPr>
            <a:t>Le cadet est responsable de la perte, vol et autres fâcheux accidents reliés aux livrets.</a:t>
          </a:r>
          <a:endParaRPr lang="fr-CA" b="0" dirty="0">
            <a:latin typeface="Arial"/>
            <a:cs typeface="Arial"/>
          </a:endParaRPr>
        </a:p>
      </dgm:t>
    </dgm:pt>
    <dgm:pt modelId="{B9FABA81-D679-4127-9DC1-AD5C2B901FBD}" type="parTrans" cxnId="{47292E28-CA2D-48BF-896A-B69B7891A301}">
      <dgm:prSet/>
      <dgm:spPr/>
    </dgm:pt>
    <dgm:pt modelId="{252D4D33-7DC7-41AA-B3D8-19354DCAFF25}" type="sibTrans" cxnId="{47292E28-CA2D-48BF-896A-B69B7891A301}">
      <dgm:prSet/>
      <dgm:spPr/>
    </dgm:pt>
    <dgm:pt modelId="{766DADB0-EC57-4733-8F88-865A6820E0C8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fr-CA" b="0" u="none" dirty="0">
              <a:latin typeface="Arial"/>
              <a:cs typeface="Calibri"/>
            </a:rPr>
            <a:t>Novembre à février</a:t>
          </a:r>
        </a:p>
      </dgm:t>
    </dgm:pt>
    <dgm:pt modelId="{72AC4957-E604-41DE-8FC1-2C910114BBA6}" type="parTrans" cxnId="{5586FB4E-D180-4095-A044-C50360DF2ABC}">
      <dgm:prSet/>
      <dgm:spPr/>
    </dgm:pt>
    <dgm:pt modelId="{8B58C408-7394-471C-AD55-1CDC56007AC6}" type="sibTrans" cxnId="{5586FB4E-D180-4095-A044-C50360DF2ABC}">
      <dgm:prSet/>
      <dgm:spPr/>
    </dgm:pt>
    <dgm:pt modelId="{F2A13154-FF2B-4042-B490-46E037536B2A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fr-CA" b="0" u="none" dirty="0">
              <a:latin typeface="Arial"/>
              <a:cs typeface="Calibri"/>
            </a:rPr>
            <a:t>Chaque cadet doit</a:t>
          </a:r>
          <a:r>
            <a:rPr lang="fr-CA" b="0" dirty="0">
              <a:latin typeface="Arial"/>
              <a:cs typeface="Calibri"/>
            </a:rPr>
            <a:t> à vendre: </a:t>
          </a:r>
          <a:r>
            <a:rPr lang="fr-CA" b="0" u="none" dirty="0">
              <a:latin typeface="Arial"/>
              <a:cs typeface="Calibri"/>
            </a:rPr>
            <a:t>3 livrets</a:t>
          </a:r>
          <a:r>
            <a:rPr lang="fr-CA" b="0" dirty="0">
              <a:latin typeface="Arial"/>
              <a:cs typeface="Calibri"/>
            </a:rPr>
            <a:t>. </a:t>
          </a:r>
          <a:r>
            <a:rPr lang="fr-CA" b="0" dirty="0">
              <a:solidFill>
                <a:srgbClr val="010000"/>
              </a:solidFill>
              <a:latin typeface="Arial"/>
              <a:cs typeface="Calibri"/>
            </a:rPr>
            <a:t> </a:t>
          </a:r>
          <a:endParaRPr lang="fr-CA" b="0" u="none" dirty="0">
            <a:solidFill>
              <a:srgbClr val="010000"/>
            </a:solidFill>
            <a:latin typeface="Arial"/>
            <a:cs typeface="Arial"/>
          </a:endParaRPr>
        </a:p>
      </dgm:t>
    </dgm:pt>
    <dgm:pt modelId="{6753CBA1-7892-486A-B90D-EAB98C3EE86D}" type="parTrans" cxnId="{5E10DAC8-ECAC-4103-B1D5-F03D79D5304E}">
      <dgm:prSet/>
      <dgm:spPr/>
    </dgm:pt>
    <dgm:pt modelId="{3FC2BB9C-817F-43BF-AD2D-42A2F0DA0A11}" type="sibTrans" cxnId="{5E10DAC8-ECAC-4103-B1D5-F03D79D5304E}">
      <dgm:prSet/>
      <dgm:spPr/>
    </dgm:pt>
    <dgm:pt modelId="{F486A45B-12E8-4226-9DC1-4FD1975FE62A}">
      <dgm:prSet phldr="0"/>
      <dgm:spPr/>
      <dgm:t>
        <a:bodyPr/>
        <a:lstStyle/>
        <a:p>
          <a:pPr algn="l">
            <a:lnSpc>
              <a:spcPct val="107000"/>
            </a:lnSpc>
          </a:pPr>
          <a:r>
            <a:rPr lang="fr-CA" b="1" u="none" dirty="0">
              <a:latin typeface="Arial"/>
              <a:cs typeface="Calibri"/>
            </a:rPr>
            <a:t>Aucun</a:t>
          </a:r>
          <a:r>
            <a:rPr lang="fr-CA" b="1" dirty="0">
              <a:latin typeface="Arial"/>
              <a:cs typeface="Calibri"/>
            </a:rPr>
            <a:t> </a:t>
          </a:r>
          <a:r>
            <a:rPr lang="fr-CA" b="0" dirty="0">
              <a:latin typeface="Arial"/>
              <a:cs typeface="Calibri"/>
            </a:rPr>
            <a:t>retour de barres de chocolat non vendues n’est accepté.</a:t>
          </a:r>
          <a:endParaRPr lang="fr-CA" b="0" dirty="0">
            <a:latin typeface="Arial"/>
            <a:cs typeface="Arial"/>
          </a:endParaRPr>
        </a:p>
      </dgm:t>
    </dgm:pt>
    <dgm:pt modelId="{FCAC957A-7082-4053-8C9F-F27C1B7C8E44}" type="parTrans" cxnId="{633CB842-12AF-473E-8649-8A665A40251A}">
      <dgm:prSet/>
      <dgm:spPr/>
    </dgm:pt>
    <dgm:pt modelId="{D7E4ADA4-F72D-4888-B946-56A8BF831B2B}" type="sibTrans" cxnId="{633CB842-12AF-473E-8649-8A665A40251A}">
      <dgm:prSet/>
      <dgm:spPr/>
    </dgm:pt>
    <dgm:pt modelId="{A3CA00E0-E6E8-4133-832D-6316489467A0}">
      <dgm:prSet phldr="0"/>
      <dgm:spPr/>
      <dgm:t>
        <a:bodyPr/>
        <a:lstStyle/>
        <a:p>
          <a:pPr algn="l">
            <a:lnSpc>
              <a:spcPct val="107000"/>
            </a:lnSpc>
          </a:pPr>
          <a:r>
            <a:rPr lang="fr-CA" b="0" dirty="0">
              <a:latin typeface="Arial"/>
              <a:cs typeface="Calibri"/>
            </a:rPr>
            <a:t>Le cadet est responsable de la perte, vol et autre fâcheux accidents reliés aux boîtes.</a:t>
          </a:r>
          <a:endParaRPr lang="fr-CA" b="0" dirty="0">
            <a:latin typeface="Arial"/>
            <a:cs typeface="Arial"/>
          </a:endParaRPr>
        </a:p>
      </dgm:t>
    </dgm:pt>
    <dgm:pt modelId="{9D904502-9770-47C3-ACB8-B1F5A084D12E}" type="parTrans" cxnId="{320E6D5C-8712-4B7E-83C6-50A5B1BE215D}">
      <dgm:prSet/>
      <dgm:spPr/>
    </dgm:pt>
    <dgm:pt modelId="{62749F4E-A1D4-415F-8BC9-3A0A399587B0}" type="sibTrans" cxnId="{320E6D5C-8712-4B7E-83C6-50A5B1BE215D}">
      <dgm:prSet/>
      <dgm:spPr/>
    </dgm:pt>
    <dgm:pt modelId="{D62D58E9-7703-4A44-B095-3F0DE27E5025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fr-CA" b="0" u="none" dirty="0">
              <a:latin typeface="Arial"/>
              <a:cs typeface="Arial"/>
            </a:rPr>
            <a:t>Date à déterminer (habituellement octobre à janvier)</a:t>
          </a:r>
        </a:p>
      </dgm:t>
    </dgm:pt>
    <dgm:pt modelId="{BC9FFBCD-8423-4597-8C78-1B0404CD5176}" type="parTrans" cxnId="{81664226-9811-497F-A2CB-1600A3CA5D75}">
      <dgm:prSet/>
      <dgm:spPr/>
    </dgm:pt>
    <dgm:pt modelId="{189AC386-44AA-4DBD-9997-119FF31E59EB}" type="sibTrans" cxnId="{81664226-9811-497F-A2CB-1600A3CA5D75}">
      <dgm:prSet/>
      <dgm:spPr/>
    </dgm:pt>
    <dgm:pt modelId="{B56498A2-3255-4D57-A5CB-DFA6D5CA83B6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fr-CA" dirty="0">
              <a:latin typeface="Arial"/>
              <a:cs typeface="Arial"/>
            </a:rPr>
            <a:t>Chaque cadet doit vendre un minimum de</a:t>
          </a:r>
          <a:r>
            <a:rPr lang="fr-CA" b="0" dirty="0">
              <a:latin typeface="Arial"/>
              <a:cs typeface="Arial"/>
            </a:rPr>
            <a:t> </a:t>
          </a:r>
          <a:r>
            <a:rPr lang="fr-CA" b="1" dirty="0">
              <a:latin typeface="Arial"/>
              <a:cs typeface="Arial"/>
            </a:rPr>
            <a:t>2 boîtes de chocolat</a:t>
          </a:r>
        </a:p>
      </dgm:t>
    </dgm:pt>
    <dgm:pt modelId="{CAA10BB3-5FE3-45AD-ADAD-D7A20D866E4B}" type="parTrans" cxnId="{BB1BEDC5-BF33-45D1-8A7B-39D28678F771}">
      <dgm:prSet/>
      <dgm:spPr/>
    </dgm:pt>
    <dgm:pt modelId="{2F580B34-393E-45A3-BEBF-CB4FB8D4232C}" type="sibTrans" cxnId="{BB1BEDC5-BF33-45D1-8A7B-39D28678F771}">
      <dgm:prSet/>
      <dgm:spPr/>
    </dgm:pt>
    <dgm:pt modelId="{7084FD43-046B-4896-9318-F2B0C3AA27B2}">
      <dgm:prSet phldr="0"/>
      <dgm:spPr/>
      <dgm:t>
        <a:bodyPr/>
        <a:lstStyle/>
        <a:p>
          <a:pPr rtl="0"/>
          <a:r>
            <a:rPr lang="fr-CA" dirty="0">
              <a:latin typeface="Arial"/>
              <a:cs typeface="Arial"/>
            </a:rPr>
            <a:t>Don direct</a:t>
          </a:r>
          <a:r>
            <a:rPr lang="fr-CA" b="0" u="none" dirty="0">
              <a:latin typeface="Arial"/>
              <a:cs typeface="Arial"/>
            </a:rPr>
            <a:t> à l'Escadron 500</a:t>
          </a:r>
        </a:p>
      </dgm:t>
    </dgm:pt>
    <dgm:pt modelId="{DB9D29D5-F8D1-458F-BB34-DA95795622A4}" type="parTrans" cxnId="{7609FC08-1EB6-41F0-B0E4-583B62AEBEE9}">
      <dgm:prSet/>
      <dgm:spPr/>
    </dgm:pt>
    <dgm:pt modelId="{30AA2D21-B1C0-4E04-B6F7-F4C004759A79}" type="sibTrans" cxnId="{7609FC08-1EB6-41F0-B0E4-583B62AEBEE9}">
      <dgm:prSet/>
      <dgm:spPr/>
    </dgm:pt>
    <dgm:pt modelId="{FD0375FF-C73E-4F74-B10D-70ED71A0B04E}">
      <dgm:prSet phldr="0"/>
      <dgm:spPr/>
      <dgm:t>
        <a:bodyPr/>
        <a:lstStyle/>
        <a:p>
          <a:pPr rtl="0"/>
          <a:r>
            <a:rPr lang="fr-CA" i="0" dirty="0">
              <a:latin typeface="Arial"/>
              <a:cs typeface="Arial"/>
            </a:rPr>
            <a:t>Communiquer directement avec nous pour savoir où nous faire parvenir votre don en espèce, par chèque ou transfert Interac</a:t>
          </a:r>
          <a:endParaRPr lang="en-US" i="0" dirty="0">
            <a:latin typeface="Arial"/>
            <a:cs typeface="Arial"/>
          </a:endParaRPr>
        </a:p>
      </dgm:t>
    </dgm:pt>
    <dgm:pt modelId="{F1F74298-9BE7-47A5-BC56-942C8E91ACEC}" type="parTrans" cxnId="{82F233A2-81E6-4E3F-B12C-465FE8A6D7A1}">
      <dgm:prSet/>
      <dgm:spPr/>
    </dgm:pt>
    <dgm:pt modelId="{98E9C8C1-52F6-4EB8-9E6D-8923F0D9F94E}" type="sibTrans" cxnId="{82F233A2-81E6-4E3F-B12C-465FE8A6D7A1}">
      <dgm:prSet/>
      <dgm:spPr/>
    </dgm:pt>
    <dgm:pt modelId="{C67470FE-3F39-47CE-958E-73182DF356C3}">
      <dgm:prSet phldr="0"/>
      <dgm:spPr/>
      <dgm:t>
        <a:bodyPr/>
        <a:lstStyle/>
        <a:p>
          <a:pPr rtl="0"/>
          <a:r>
            <a:rPr lang="fr-CA" dirty="0">
              <a:latin typeface="Arial"/>
              <a:cs typeface="Arial"/>
            </a:rPr>
            <a:t>Octobre à novembre 2022</a:t>
          </a:r>
        </a:p>
      </dgm:t>
    </dgm:pt>
    <dgm:pt modelId="{73CE486D-9995-4D3D-85CB-F3B54BEEF403}" type="parTrans" cxnId="{9E26B6FE-F9C8-44D1-821A-A4D5EBF4D367}">
      <dgm:prSet/>
      <dgm:spPr/>
    </dgm:pt>
    <dgm:pt modelId="{4C3B5E11-D809-48E2-8D6D-CC5FF27C2716}" type="sibTrans" cxnId="{9E26B6FE-F9C8-44D1-821A-A4D5EBF4D367}">
      <dgm:prSet/>
      <dgm:spPr/>
    </dgm:pt>
    <dgm:pt modelId="{6A0B1711-2D96-4E54-A8AD-8555F4749828}">
      <dgm:prSet phldr="0"/>
      <dgm:spPr/>
      <dgm:t>
        <a:bodyPr/>
        <a:lstStyle/>
        <a:p>
          <a:pPr rtl="0"/>
          <a:r>
            <a:rPr lang="fr-CA" b="0" u="none" dirty="0">
              <a:latin typeface="Arial"/>
              <a:cs typeface="Arial"/>
            </a:rPr>
            <a:t>En tout temps</a:t>
          </a:r>
        </a:p>
      </dgm:t>
    </dgm:pt>
    <dgm:pt modelId="{8C6C3F97-AB40-44ED-8B44-F3F26F071D0F}" type="parTrans" cxnId="{6FAF100F-4C86-4AEC-A206-E30ACE8D58C3}">
      <dgm:prSet/>
      <dgm:spPr/>
    </dgm:pt>
    <dgm:pt modelId="{1B3DFE61-4A71-4E60-8EBA-4882F691B052}" type="sibTrans" cxnId="{6FAF100F-4C86-4AEC-A206-E30ACE8D58C3}">
      <dgm:prSet/>
      <dgm:spPr/>
    </dgm:pt>
    <dgm:pt modelId="{8A8A1054-28A1-427D-9BEC-3DC709AF63E4}">
      <dgm:prSet phldr="0"/>
      <dgm:spPr/>
      <dgm:t>
        <a:bodyPr/>
        <a:lstStyle/>
        <a:p>
          <a:pPr rtl="0"/>
          <a:r>
            <a:rPr lang="fr-CA" i="0" dirty="0">
              <a:latin typeface="Arial"/>
              <a:cs typeface="Arial"/>
            </a:rPr>
            <a:t>Un reçu d’impôt émis pour les dons de 20 $ et plus. </a:t>
          </a:r>
        </a:p>
      </dgm:t>
    </dgm:pt>
    <dgm:pt modelId="{7299CE28-09B2-4094-BB4C-5D241B7EE251}" type="parTrans" cxnId="{F755ABD5-99D9-4115-AC82-8AD0A19FD89F}">
      <dgm:prSet/>
      <dgm:spPr/>
    </dgm:pt>
    <dgm:pt modelId="{D61CCFC8-FD39-4BE1-917C-B6A3A99B828C}" type="sibTrans" cxnId="{F755ABD5-99D9-4115-AC82-8AD0A19FD89F}">
      <dgm:prSet/>
      <dgm:spPr/>
    </dgm:pt>
    <dgm:pt modelId="{47718931-BCCF-434F-9CD4-1C58D6100AD2}">
      <dgm:prSet phldr="0"/>
      <dgm:spPr/>
      <dgm:t>
        <a:bodyPr/>
        <a:lstStyle/>
        <a:p>
          <a:pPr rtl="0"/>
          <a:r>
            <a:rPr lang="fr-CA" dirty="0">
              <a:latin typeface="Arial"/>
              <a:cs typeface="Arial"/>
            </a:rPr>
            <a:t>Nom de l’organisme : Ligue des Cadets de l’Air du Canada – Escadron 500 Outaouais</a:t>
          </a:r>
        </a:p>
      </dgm:t>
    </dgm:pt>
    <dgm:pt modelId="{38B24254-8D8D-44F1-84F8-88E606AA1675}" type="parTrans" cxnId="{7E1743A5-3E7C-4C72-A2D5-84E516C6A5DE}">
      <dgm:prSet/>
      <dgm:spPr/>
    </dgm:pt>
    <dgm:pt modelId="{34BA28EE-0EBF-4728-977A-40F427D122D3}" type="sibTrans" cxnId="{7E1743A5-3E7C-4C72-A2D5-84E516C6A5DE}">
      <dgm:prSet/>
      <dgm:spPr/>
    </dgm:pt>
    <dgm:pt modelId="{D3319643-3377-429B-91CD-424313768358}">
      <dgm:prSet phldr="0"/>
      <dgm:spPr/>
      <dgm:t>
        <a:bodyPr/>
        <a:lstStyle/>
        <a:p>
          <a:r>
            <a:rPr lang="fr-CA" dirty="0">
              <a:latin typeface="Arial"/>
              <a:cs typeface="Arial"/>
            </a:rPr>
            <a:t>Numéro d’enregistrement : NE 12361 3523 RR0043</a:t>
          </a:r>
        </a:p>
      </dgm:t>
    </dgm:pt>
    <dgm:pt modelId="{63F8B4BA-C4FD-407C-80F2-05289AB5FCBB}" type="parTrans" cxnId="{019F79EC-8AFD-4680-A084-F69341FE3F84}">
      <dgm:prSet/>
      <dgm:spPr/>
    </dgm:pt>
    <dgm:pt modelId="{6B08E744-D276-4745-9FC7-BC4E9C681976}" type="sibTrans" cxnId="{019F79EC-8AFD-4680-A084-F69341FE3F84}">
      <dgm:prSet/>
      <dgm:spPr/>
    </dgm:pt>
    <dgm:pt modelId="{EED48547-76BA-4D8E-AB00-093FF7D8B5F6}">
      <dgm:prSet phldr="0"/>
      <dgm:spPr/>
      <dgm:t>
        <a:bodyPr/>
        <a:lstStyle/>
        <a:p>
          <a:pPr rtl="0"/>
          <a:r>
            <a:rPr lang="fr-CA" dirty="0">
              <a:latin typeface="Arial"/>
              <a:cs typeface="Arial"/>
            </a:rPr>
            <a:t>Campagne de charité en milieu de travail du Gouvernement du Canada</a:t>
          </a:r>
        </a:p>
      </dgm:t>
    </dgm:pt>
    <dgm:pt modelId="{18F9B9E9-68C4-4171-8E61-85CB9712F604}" type="parTrans" cxnId="{430BA743-1BED-4412-844A-237971A0DF18}">
      <dgm:prSet/>
      <dgm:spPr/>
    </dgm:pt>
    <dgm:pt modelId="{14C310C2-5FFD-4E76-A8DE-38A020D14C4D}" type="sibTrans" cxnId="{430BA743-1BED-4412-844A-237971A0DF18}">
      <dgm:prSet/>
      <dgm:spPr/>
    </dgm:pt>
    <dgm:pt modelId="{03700ACA-4921-45D0-87B3-6EE61871D58B}">
      <dgm:prSet phldr="0"/>
      <dgm:spPr/>
      <dgm:t>
        <a:bodyPr/>
        <a:lstStyle/>
        <a:p>
          <a:pPr rtl="0"/>
          <a:r>
            <a:rPr lang="fr-CA" dirty="0">
              <a:latin typeface="Corbel" panose="020B0503020204020204"/>
            </a:rPr>
            <a:t>Collecte d'articles usagés (vêtements, petits électroménagers)</a:t>
          </a:r>
        </a:p>
      </dgm:t>
    </dgm:pt>
    <dgm:pt modelId="{342CABF7-B56B-4592-9F0B-2F6948677B69}" type="parTrans" cxnId="{FBCFC531-2A78-40EB-9708-0B153ACC1AEE}">
      <dgm:prSet/>
      <dgm:spPr/>
    </dgm:pt>
    <dgm:pt modelId="{5BA163BA-7328-4B0D-9BB9-EFD9054E5CF5}" type="sibTrans" cxnId="{FBCFC531-2A78-40EB-9708-0B153ACC1AEE}">
      <dgm:prSet/>
      <dgm:spPr/>
    </dgm:pt>
    <dgm:pt modelId="{9811488C-FA05-449D-8DE7-221F38DD0F3A}">
      <dgm:prSet phldr="0"/>
      <dgm:spPr/>
      <dgm:t>
        <a:bodyPr/>
        <a:lstStyle/>
        <a:p>
          <a:r>
            <a:rPr lang="fr-CA" b="1" u="none" dirty="0">
              <a:latin typeface="Arial"/>
              <a:cs typeface="Calibri"/>
            </a:rPr>
            <a:t>Aucun</a:t>
          </a:r>
          <a:r>
            <a:rPr lang="fr-CA" b="1" dirty="0">
              <a:latin typeface="Arial"/>
              <a:cs typeface="Calibri"/>
            </a:rPr>
            <a:t> </a:t>
          </a:r>
          <a:r>
            <a:rPr lang="fr-CA" b="0" dirty="0">
              <a:latin typeface="Arial"/>
              <a:cs typeface="Calibri"/>
            </a:rPr>
            <a:t>retour de billets non vendus n’est accepté</a:t>
          </a:r>
          <a:r>
            <a:rPr lang="fr-CA" dirty="0">
              <a:latin typeface="Arial"/>
              <a:cs typeface="Calibri"/>
            </a:rPr>
            <a:t>.</a:t>
          </a:r>
          <a:endParaRPr lang="fr-CA" dirty="0">
            <a:latin typeface="Arial"/>
            <a:cs typeface="Arial"/>
          </a:endParaRPr>
        </a:p>
      </dgm:t>
    </dgm:pt>
    <dgm:pt modelId="{AF86BF3D-D848-44A5-9CC1-3E89D45D1F23}" type="parTrans" cxnId="{9E48C552-5A42-43EA-90C9-679B122677D8}">
      <dgm:prSet/>
      <dgm:spPr/>
    </dgm:pt>
    <dgm:pt modelId="{43F9C4D2-3E32-4ABF-94E5-EFAE511DE5B9}" type="sibTrans" cxnId="{9E48C552-5A42-43EA-90C9-679B122677D8}">
      <dgm:prSet/>
      <dgm:spPr/>
    </dgm:pt>
    <dgm:pt modelId="{3DDCEE65-07E8-4EC2-A00D-D036F98F5B92}" type="pres">
      <dgm:prSet presAssocID="{269B2C13-7C36-40C4-BF9C-DF64468F18C5}" presName="linear" presStyleCnt="0">
        <dgm:presLayoutVars>
          <dgm:dir/>
          <dgm:animLvl val="lvl"/>
          <dgm:resizeHandles val="exact"/>
        </dgm:presLayoutVars>
      </dgm:prSet>
      <dgm:spPr/>
    </dgm:pt>
    <dgm:pt modelId="{110C06F3-858F-45AE-BAF7-3BD472046B57}" type="pres">
      <dgm:prSet presAssocID="{38C476EB-38F9-4CD6-B575-B40F2738F761}" presName="parentLin" presStyleCnt="0"/>
      <dgm:spPr/>
    </dgm:pt>
    <dgm:pt modelId="{173D68AF-6917-48A2-A2CC-C26D71FF1984}" type="pres">
      <dgm:prSet presAssocID="{38C476EB-38F9-4CD6-B575-B40F2738F761}" presName="parentLeftMargin" presStyleLbl="node1" presStyleIdx="0" presStyleCnt="5"/>
      <dgm:spPr/>
    </dgm:pt>
    <dgm:pt modelId="{FE91F0EB-F269-4AF7-9B35-B4812F498816}" type="pres">
      <dgm:prSet presAssocID="{38C476EB-38F9-4CD6-B575-B40F2738F76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BA1C92-1ACF-410B-9FB2-796E9CCEF62A}" type="pres">
      <dgm:prSet presAssocID="{38C476EB-38F9-4CD6-B575-B40F2738F761}" presName="negativeSpace" presStyleCnt="0"/>
      <dgm:spPr/>
    </dgm:pt>
    <dgm:pt modelId="{036D0428-24A9-4290-8464-E0A98AD5AD9F}" type="pres">
      <dgm:prSet presAssocID="{38C476EB-38F9-4CD6-B575-B40F2738F761}" presName="childText" presStyleLbl="conFgAcc1" presStyleIdx="0" presStyleCnt="5">
        <dgm:presLayoutVars>
          <dgm:bulletEnabled val="1"/>
        </dgm:presLayoutVars>
      </dgm:prSet>
      <dgm:spPr/>
    </dgm:pt>
    <dgm:pt modelId="{0D6EC37E-7678-4224-8BF4-62457457C7DA}" type="pres">
      <dgm:prSet presAssocID="{D9D7EEF3-4D0C-42DB-AD0D-5C3E66430806}" presName="spaceBetweenRectangles" presStyleCnt="0"/>
      <dgm:spPr/>
    </dgm:pt>
    <dgm:pt modelId="{AD2E645B-7037-4497-BD18-6A5027AABF10}" type="pres">
      <dgm:prSet presAssocID="{630827A3-192D-4300-8318-5B31C2D19266}" presName="parentLin" presStyleCnt="0"/>
      <dgm:spPr/>
    </dgm:pt>
    <dgm:pt modelId="{2AD9C3F6-AE82-44F7-96E2-5DCC27A18602}" type="pres">
      <dgm:prSet presAssocID="{630827A3-192D-4300-8318-5B31C2D19266}" presName="parentLeftMargin" presStyleLbl="node1" presStyleIdx="0" presStyleCnt="5"/>
      <dgm:spPr/>
    </dgm:pt>
    <dgm:pt modelId="{9FA759BA-8331-498A-A9EA-72B770F36305}" type="pres">
      <dgm:prSet presAssocID="{630827A3-192D-4300-8318-5B31C2D1926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2B1DCE6-519B-47EE-A1F1-34BA0EAA9BF4}" type="pres">
      <dgm:prSet presAssocID="{630827A3-192D-4300-8318-5B31C2D19266}" presName="negativeSpace" presStyleCnt="0"/>
      <dgm:spPr/>
    </dgm:pt>
    <dgm:pt modelId="{1EA60A93-A4E3-4338-B2C8-CE73C0B8064B}" type="pres">
      <dgm:prSet presAssocID="{630827A3-192D-4300-8318-5B31C2D19266}" presName="childText" presStyleLbl="conFgAcc1" presStyleIdx="1" presStyleCnt="5">
        <dgm:presLayoutVars>
          <dgm:bulletEnabled val="1"/>
        </dgm:presLayoutVars>
      </dgm:prSet>
      <dgm:spPr/>
    </dgm:pt>
    <dgm:pt modelId="{167AF3CF-19E9-4786-A651-29DA34997AA2}" type="pres">
      <dgm:prSet presAssocID="{80BD613F-27BF-4F28-AD77-51A2BCF563EA}" presName="spaceBetweenRectangles" presStyleCnt="0"/>
      <dgm:spPr/>
    </dgm:pt>
    <dgm:pt modelId="{F0871F5B-E08F-4B98-AAF4-5650F6B4A2BC}" type="pres">
      <dgm:prSet presAssocID="{4B411D7D-4E07-4710-8EDA-F5E5B5DC927E}" presName="parentLin" presStyleCnt="0"/>
      <dgm:spPr/>
    </dgm:pt>
    <dgm:pt modelId="{675505FC-4E1C-4CA6-B36F-B2D24C865339}" type="pres">
      <dgm:prSet presAssocID="{4B411D7D-4E07-4710-8EDA-F5E5B5DC927E}" presName="parentLeftMargin" presStyleLbl="node1" presStyleIdx="1" presStyleCnt="5"/>
      <dgm:spPr/>
    </dgm:pt>
    <dgm:pt modelId="{5BA10133-A685-42A9-891F-1D7D6740C1E1}" type="pres">
      <dgm:prSet presAssocID="{4B411D7D-4E07-4710-8EDA-F5E5B5DC927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3830C19-D3E6-4C4F-880A-370F4F712680}" type="pres">
      <dgm:prSet presAssocID="{4B411D7D-4E07-4710-8EDA-F5E5B5DC927E}" presName="negativeSpace" presStyleCnt="0"/>
      <dgm:spPr/>
    </dgm:pt>
    <dgm:pt modelId="{29B599DA-7973-4526-99DD-694E0EEF4F85}" type="pres">
      <dgm:prSet presAssocID="{4B411D7D-4E07-4710-8EDA-F5E5B5DC927E}" presName="childText" presStyleLbl="conFgAcc1" presStyleIdx="2" presStyleCnt="5">
        <dgm:presLayoutVars>
          <dgm:bulletEnabled val="1"/>
        </dgm:presLayoutVars>
      </dgm:prSet>
      <dgm:spPr/>
    </dgm:pt>
    <dgm:pt modelId="{89ABC8D4-9BC9-4D13-95AE-8B1DEA0C216A}" type="pres">
      <dgm:prSet presAssocID="{0B078FFA-F7C3-491D-9038-1085F1B5F30F}" presName="spaceBetweenRectangles" presStyleCnt="0"/>
      <dgm:spPr/>
    </dgm:pt>
    <dgm:pt modelId="{8ED16427-40DA-474E-9547-73BCF1F5142C}" type="pres">
      <dgm:prSet presAssocID="{EED48547-76BA-4D8E-AB00-093FF7D8B5F6}" presName="parentLin" presStyleCnt="0"/>
      <dgm:spPr/>
    </dgm:pt>
    <dgm:pt modelId="{3A985310-5264-484D-938E-A996DF3CD675}" type="pres">
      <dgm:prSet presAssocID="{EED48547-76BA-4D8E-AB00-093FF7D8B5F6}" presName="parentLeftMargin" presStyleLbl="node1" presStyleIdx="2" presStyleCnt="5"/>
      <dgm:spPr/>
    </dgm:pt>
    <dgm:pt modelId="{F5C29063-5813-4DD3-988A-0A6B1AEEF2DD}" type="pres">
      <dgm:prSet presAssocID="{EED48547-76BA-4D8E-AB00-093FF7D8B5F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481175A-5D89-4879-9500-0F6C96BE2679}" type="pres">
      <dgm:prSet presAssocID="{EED48547-76BA-4D8E-AB00-093FF7D8B5F6}" presName="negativeSpace" presStyleCnt="0"/>
      <dgm:spPr/>
    </dgm:pt>
    <dgm:pt modelId="{CEEF64CB-80E3-41F7-B24A-BF1E54D5BDCE}" type="pres">
      <dgm:prSet presAssocID="{EED48547-76BA-4D8E-AB00-093FF7D8B5F6}" presName="childText" presStyleLbl="conFgAcc1" presStyleIdx="3" presStyleCnt="5">
        <dgm:presLayoutVars>
          <dgm:bulletEnabled val="1"/>
        </dgm:presLayoutVars>
      </dgm:prSet>
      <dgm:spPr/>
    </dgm:pt>
    <dgm:pt modelId="{FF189574-8C61-4700-B162-8343311FA699}" type="pres">
      <dgm:prSet presAssocID="{14C310C2-5FFD-4E76-A8DE-38A020D14C4D}" presName="spaceBetweenRectangles" presStyleCnt="0"/>
      <dgm:spPr/>
    </dgm:pt>
    <dgm:pt modelId="{A54E107B-0067-46BA-B3F7-150F2C61E57B}" type="pres">
      <dgm:prSet presAssocID="{7084FD43-046B-4896-9318-F2B0C3AA27B2}" presName="parentLin" presStyleCnt="0"/>
      <dgm:spPr/>
    </dgm:pt>
    <dgm:pt modelId="{41CA9694-851D-41C8-98E6-E23E21B31B26}" type="pres">
      <dgm:prSet presAssocID="{7084FD43-046B-4896-9318-F2B0C3AA27B2}" presName="parentLeftMargin" presStyleLbl="node1" presStyleIdx="3" presStyleCnt="5"/>
      <dgm:spPr/>
    </dgm:pt>
    <dgm:pt modelId="{483CB126-8612-4642-9F94-F3C018DDA484}" type="pres">
      <dgm:prSet presAssocID="{7084FD43-046B-4896-9318-F2B0C3AA27B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B798CB8-45A9-43F8-A030-C4A6D0A33FB6}" type="pres">
      <dgm:prSet presAssocID="{7084FD43-046B-4896-9318-F2B0C3AA27B2}" presName="negativeSpace" presStyleCnt="0"/>
      <dgm:spPr/>
    </dgm:pt>
    <dgm:pt modelId="{A5CC83BA-4860-41CC-85BD-CD4246A71212}" type="pres">
      <dgm:prSet presAssocID="{7084FD43-046B-4896-9318-F2B0C3AA27B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052AE00-6253-48BA-9274-6B3E6B79E640}" type="presOf" srcId="{EED48547-76BA-4D8E-AB00-093FF7D8B5F6}" destId="{3A985310-5264-484D-938E-A996DF3CD675}" srcOrd="0" destOrd="0" presId="urn:microsoft.com/office/officeart/2005/8/layout/list1"/>
    <dgm:cxn modelId="{7609FC08-1EB6-41F0-B0E4-583B62AEBEE9}" srcId="{269B2C13-7C36-40C4-BF9C-DF64468F18C5}" destId="{7084FD43-046B-4896-9318-F2B0C3AA27B2}" srcOrd="4" destOrd="0" parTransId="{DB9D29D5-F8D1-458F-BB34-DA95795622A4}" sibTransId="{30AA2D21-B1C0-4E04-B6F7-F4C004759A79}"/>
    <dgm:cxn modelId="{6FAF100F-4C86-4AEC-A206-E30ACE8D58C3}" srcId="{7084FD43-046B-4896-9318-F2B0C3AA27B2}" destId="{6A0B1711-2D96-4E54-A8AD-8555F4749828}" srcOrd="0" destOrd="0" parTransId="{8C6C3F97-AB40-44ED-8B44-F3F26F071D0F}" sibTransId="{1B3DFE61-4A71-4E60-8EBA-4882F691B052}"/>
    <dgm:cxn modelId="{7A04B70F-751E-4BCB-8EE5-860B5080BDF9}" type="presOf" srcId="{FD0375FF-C73E-4F74-B10D-70ED71A0B04E}" destId="{A5CC83BA-4860-41CC-85BD-CD4246A71212}" srcOrd="0" destOrd="2" presId="urn:microsoft.com/office/officeart/2005/8/layout/list1"/>
    <dgm:cxn modelId="{9CBF4712-D4B5-4C95-8CE3-EB758775BA6B}" type="presOf" srcId="{4B411D7D-4E07-4710-8EDA-F5E5B5DC927E}" destId="{675505FC-4E1C-4CA6-B36F-B2D24C865339}" srcOrd="0" destOrd="0" presId="urn:microsoft.com/office/officeart/2005/8/layout/list1"/>
    <dgm:cxn modelId="{6FFD6E1B-633E-49FB-AC80-1A9C8B222F47}" type="presOf" srcId="{9426F750-505D-49AC-95FA-B07916E0D7FB}" destId="{29B599DA-7973-4526-99DD-694E0EEF4F85}" srcOrd="0" destOrd="1" presId="urn:microsoft.com/office/officeart/2005/8/layout/list1"/>
    <dgm:cxn modelId="{27624824-2F95-4C1D-8E4D-4D2A1CA5D23D}" type="presOf" srcId="{4B411D7D-4E07-4710-8EDA-F5E5B5DC927E}" destId="{5BA10133-A685-42A9-891F-1D7D6740C1E1}" srcOrd="1" destOrd="0" presId="urn:microsoft.com/office/officeart/2005/8/layout/list1"/>
    <dgm:cxn modelId="{81664226-9811-497F-A2CB-1600A3CA5D75}" srcId="{630827A3-192D-4300-8318-5B31C2D19266}" destId="{D62D58E9-7703-4A44-B095-3F0DE27E5025}" srcOrd="0" destOrd="0" parTransId="{BC9FFBCD-8423-4597-8C78-1B0404CD5176}" sibTransId="{189AC386-44AA-4DBD-9997-119FF31E59EB}"/>
    <dgm:cxn modelId="{47292E28-CA2D-48BF-896A-B69B7891A301}" srcId="{38C476EB-38F9-4CD6-B575-B40F2738F761}" destId="{AEABDC66-A2F7-417C-A737-BCE14EF9D3EA}" srcOrd="3" destOrd="0" parTransId="{B9FABA81-D679-4127-9DC1-AD5C2B901FBD}" sibTransId="{252D4D33-7DC7-41AA-B3D8-19354DCAFF25}"/>
    <dgm:cxn modelId="{E5A0D62C-9CEB-45BC-B8A0-60988542357B}" type="presOf" srcId="{630827A3-192D-4300-8318-5B31C2D19266}" destId="{2AD9C3F6-AE82-44F7-96E2-5DCC27A18602}" srcOrd="0" destOrd="0" presId="urn:microsoft.com/office/officeart/2005/8/layout/list1"/>
    <dgm:cxn modelId="{FBCFC531-2A78-40EB-9708-0B153ACC1AEE}" srcId="{4B411D7D-4E07-4710-8EDA-F5E5B5DC927E}" destId="{03700ACA-4921-45D0-87B3-6EE61871D58B}" srcOrd="0" destOrd="0" parTransId="{342CABF7-B56B-4592-9F0B-2F6948677B69}" sibTransId="{5BA163BA-7328-4B0D-9BB9-EFD9054E5CF5}"/>
    <dgm:cxn modelId="{6079FE34-483B-4DA1-ADD3-76C2DCD65CAE}" type="presOf" srcId="{630827A3-192D-4300-8318-5B31C2D19266}" destId="{9FA759BA-8331-498A-A9EA-72B770F36305}" srcOrd="1" destOrd="0" presId="urn:microsoft.com/office/officeart/2005/8/layout/list1"/>
    <dgm:cxn modelId="{6DDD7F38-E096-42B7-B881-35F8A2AC1310}" type="presOf" srcId="{7084FD43-046B-4896-9318-F2B0C3AA27B2}" destId="{483CB126-8612-4642-9F94-F3C018DDA484}" srcOrd="1" destOrd="0" presId="urn:microsoft.com/office/officeart/2005/8/layout/list1"/>
    <dgm:cxn modelId="{CE9B813B-4CCB-4A4A-AAFF-7F8E9E1E6327}" srcId="{4B411D7D-4E07-4710-8EDA-F5E5B5DC927E}" destId="{9426F750-505D-49AC-95FA-B07916E0D7FB}" srcOrd="1" destOrd="0" parTransId="{5B8D25BF-7FF5-4802-BC44-0E5050143292}" sibTransId="{0218F96C-4F1E-4D34-A4C8-AB0AD349315A}"/>
    <dgm:cxn modelId="{8601D65B-2AAF-4AF1-8851-E537FD9E3F29}" type="presOf" srcId="{03700ACA-4921-45D0-87B3-6EE61871D58B}" destId="{29B599DA-7973-4526-99DD-694E0EEF4F85}" srcOrd="0" destOrd="0" presId="urn:microsoft.com/office/officeart/2005/8/layout/list1"/>
    <dgm:cxn modelId="{320E6D5C-8712-4B7E-83C6-50A5B1BE215D}" srcId="{630827A3-192D-4300-8318-5B31C2D19266}" destId="{A3CA00E0-E6E8-4133-832D-6316489467A0}" srcOrd="3" destOrd="0" parTransId="{9D904502-9770-47C3-ACB8-B1F5A084D12E}" sibTransId="{62749F4E-A1D4-415F-8BC9-3A0A399587B0}"/>
    <dgm:cxn modelId="{207CE25D-5C83-4AFE-884F-5600359AF7DA}" type="presOf" srcId="{D3319643-3377-429B-91CD-424313768358}" destId="{CEEF64CB-80E3-41F7-B24A-BF1E54D5BDCE}" srcOrd="0" destOrd="2" presId="urn:microsoft.com/office/officeart/2005/8/layout/list1"/>
    <dgm:cxn modelId="{633CB842-12AF-473E-8649-8A665A40251A}" srcId="{630827A3-192D-4300-8318-5B31C2D19266}" destId="{F486A45B-12E8-4226-9DC1-4FD1975FE62A}" srcOrd="2" destOrd="0" parTransId="{FCAC957A-7082-4053-8C9F-F27C1B7C8E44}" sibTransId="{D7E4ADA4-F72D-4888-B946-56A8BF831B2B}"/>
    <dgm:cxn modelId="{19EEC862-F741-44D6-9EE6-3CD4FD244206}" type="presOf" srcId="{38C476EB-38F9-4CD6-B575-B40F2738F761}" destId="{FE91F0EB-F269-4AF7-9B35-B4812F498816}" srcOrd="1" destOrd="0" presId="urn:microsoft.com/office/officeart/2005/8/layout/list1"/>
    <dgm:cxn modelId="{430BA743-1BED-4412-844A-237971A0DF18}" srcId="{269B2C13-7C36-40C4-BF9C-DF64468F18C5}" destId="{EED48547-76BA-4D8E-AB00-093FF7D8B5F6}" srcOrd="3" destOrd="0" parTransId="{18F9B9E9-68C4-4171-8E61-85CB9712F604}" sibTransId="{14C310C2-5FFD-4E76-A8DE-38A020D14C4D}"/>
    <dgm:cxn modelId="{F8B3A66B-D142-402A-8693-74D77501EAEE}" type="presOf" srcId="{7084FD43-046B-4896-9318-F2B0C3AA27B2}" destId="{41CA9694-851D-41C8-98E6-E23E21B31B26}" srcOrd="0" destOrd="0" presId="urn:microsoft.com/office/officeart/2005/8/layout/list1"/>
    <dgm:cxn modelId="{5586FB4E-D180-4095-A044-C50360DF2ABC}" srcId="{38C476EB-38F9-4CD6-B575-B40F2738F761}" destId="{766DADB0-EC57-4733-8F88-865A6820E0C8}" srcOrd="0" destOrd="0" parTransId="{72AC4957-E604-41DE-8FC1-2C910114BBA6}" sibTransId="{8B58C408-7394-471C-AD55-1CDC56007AC6}"/>
    <dgm:cxn modelId="{9E48C552-5A42-43EA-90C9-679B122677D8}" srcId="{38C476EB-38F9-4CD6-B575-B40F2738F761}" destId="{9811488C-FA05-449D-8DE7-221F38DD0F3A}" srcOrd="2" destOrd="0" parTransId="{AF86BF3D-D848-44A5-9CC1-3E89D45D1F23}" sibTransId="{43F9C4D2-3E32-4ABF-94E5-EFAE511DE5B9}"/>
    <dgm:cxn modelId="{ACAAAB56-EFC5-4C3B-AE36-A5FB5E4E4954}" type="presOf" srcId="{9811488C-FA05-449D-8DE7-221F38DD0F3A}" destId="{036D0428-24A9-4290-8464-E0A98AD5AD9F}" srcOrd="0" destOrd="2" presId="urn:microsoft.com/office/officeart/2005/8/layout/list1"/>
    <dgm:cxn modelId="{C54EB659-7C75-4DAA-B3AC-817809DF1F2B}" type="presOf" srcId="{D62D58E9-7703-4A44-B095-3F0DE27E5025}" destId="{1EA60A93-A4E3-4338-B2C8-CE73C0B8064B}" srcOrd="0" destOrd="0" presId="urn:microsoft.com/office/officeart/2005/8/layout/list1"/>
    <dgm:cxn modelId="{02F17B7A-C655-4E07-8EC1-E11EA3165D5F}" type="presOf" srcId="{8A8A1054-28A1-427D-9BEC-3DC709AF63E4}" destId="{A5CC83BA-4860-41CC-85BD-CD4246A71212}" srcOrd="0" destOrd="1" presId="urn:microsoft.com/office/officeart/2005/8/layout/list1"/>
    <dgm:cxn modelId="{4A7CDD7F-59DB-4481-A885-ED81ED91F100}" type="presOf" srcId="{EED48547-76BA-4D8E-AB00-093FF7D8B5F6}" destId="{F5C29063-5813-4DD3-988A-0A6B1AEEF2DD}" srcOrd="1" destOrd="0" presId="urn:microsoft.com/office/officeart/2005/8/layout/list1"/>
    <dgm:cxn modelId="{E40A358E-9801-4DBD-BC3F-BACA8CE042B3}" type="presOf" srcId="{B56498A2-3255-4D57-A5CB-DFA6D5CA83B6}" destId="{1EA60A93-A4E3-4338-B2C8-CE73C0B8064B}" srcOrd="0" destOrd="1" presId="urn:microsoft.com/office/officeart/2005/8/layout/list1"/>
    <dgm:cxn modelId="{2B552599-021C-40A1-AF94-6E821C327F36}" type="presOf" srcId="{A3CA00E0-E6E8-4133-832D-6316489467A0}" destId="{1EA60A93-A4E3-4338-B2C8-CE73C0B8064B}" srcOrd="0" destOrd="3" presId="urn:microsoft.com/office/officeart/2005/8/layout/list1"/>
    <dgm:cxn modelId="{432500A2-D2DB-423F-9507-6C55001CAAF7}" srcId="{269B2C13-7C36-40C4-BF9C-DF64468F18C5}" destId="{630827A3-192D-4300-8318-5B31C2D19266}" srcOrd="1" destOrd="0" parTransId="{4B877DEA-D73C-481C-84AD-EEAFB606B710}" sibTransId="{80BD613F-27BF-4F28-AD77-51A2BCF563EA}"/>
    <dgm:cxn modelId="{82F233A2-81E6-4E3F-B12C-465FE8A6D7A1}" srcId="{7084FD43-046B-4896-9318-F2B0C3AA27B2}" destId="{FD0375FF-C73E-4F74-B10D-70ED71A0B04E}" srcOrd="2" destOrd="0" parTransId="{F1F74298-9BE7-47A5-BC56-942C8E91ACEC}" sibTransId="{98E9C8C1-52F6-4EB8-9E6D-8923F0D9F94E}"/>
    <dgm:cxn modelId="{7E1743A5-3E7C-4C72-A2D5-84E516C6A5DE}" srcId="{EED48547-76BA-4D8E-AB00-093FF7D8B5F6}" destId="{47718931-BCCF-434F-9CD4-1C58D6100AD2}" srcOrd="1" destOrd="0" parTransId="{38B24254-8D8D-44F1-84F8-88E606AA1675}" sibTransId="{34BA28EE-0EBF-4728-977A-40F427D122D3}"/>
    <dgm:cxn modelId="{0AFEA3AB-B444-4536-8665-E0930B483893}" type="presOf" srcId="{269B2C13-7C36-40C4-BF9C-DF64468F18C5}" destId="{3DDCEE65-07E8-4EC2-A00D-D036F98F5B92}" srcOrd="0" destOrd="0" presId="urn:microsoft.com/office/officeart/2005/8/layout/list1"/>
    <dgm:cxn modelId="{33284BAE-DA3F-48D9-8099-0BA2A595629B}" srcId="{269B2C13-7C36-40C4-BF9C-DF64468F18C5}" destId="{4B411D7D-4E07-4710-8EDA-F5E5B5DC927E}" srcOrd="2" destOrd="0" parTransId="{4F53ABCD-01E4-42BE-80CD-EDBE14ADB06F}" sibTransId="{0B078FFA-F7C3-491D-9038-1085F1B5F30F}"/>
    <dgm:cxn modelId="{8F053FAF-EB12-4A51-AB80-AD3278DE3267}" srcId="{269B2C13-7C36-40C4-BF9C-DF64468F18C5}" destId="{38C476EB-38F9-4CD6-B575-B40F2738F761}" srcOrd="0" destOrd="0" parTransId="{AE172BAF-B0EF-490B-B561-2A13B6FC6B5D}" sibTransId="{D9D7EEF3-4D0C-42DB-AD0D-5C3E66430806}"/>
    <dgm:cxn modelId="{E499B9B0-DD71-4091-88C4-E6D236038381}" type="presOf" srcId="{47718931-BCCF-434F-9CD4-1C58D6100AD2}" destId="{CEEF64CB-80E3-41F7-B24A-BF1E54D5BDCE}" srcOrd="0" destOrd="1" presId="urn:microsoft.com/office/officeart/2005/8/layout/list1"/>
    <dgm:cxn modelId="{AA74A4BA-4D8F-4C43-A63D-B93409987396}" type="presOf" srcId="{38C476EB-38F9-4CD6-B575-B40F2738F761}" destId="{173D68AF-6917-48A2-A2CC-C26D71FF1984}" srcOrd="0" destOrd="0" presId="urn:microsoft.com/office/officeart/2005/8/layout/list1"/>
    <dgm:cxn modelId="{35E0AABE-DA98-49A8-9483-446314DDF0ED}" type="presOf" srcId="{F2A13154-FF2B-4042-B490-46E037536B2A}" destId="{036D0428-24A9-4290-8464-E0A98AD5AD9F}" srcOrd="0" destOrd="1" presId="urn:microsoft.com/office/officeart/2005/8/layout/list1"/>
    <dgm:cxn modelId="{859175C2-F021-4EEF-8CF7-3A8A4F13875E}" type="presOf" srcId="{F486A45B-12E8-4226-9DC1-4FD1975FE62A}" destId="{1EA60A93-A4E3-4338-B2C8-CE73C0B8064B}" srcOrd="0" destOrd="2" presId="urn:microsoft.com/office/officeart/2005/8/layout/list1"/>
    <dgm:cxn modelId="{BB1BEDC5-BF33-45D1-8A7B-39D28678F771}" srcId="{630827A3-192D-4300-8318-5B31C2D19266}" destId="{B56498A2-3255-4D57-A5CB-DFA6D5CA83B6}" srcOrd="1" destOrd="0" parTransId="{CAA10BB3-5FE3-45AD-ADAD-D7A20D866E4B}" sibTransId="{2F580B34-393E-45A3-BEBF-CB4FB8D4232C}"/>
    <dgm:cxn modelId="{5E10DAC8-ECAC-4103-B1D5-F03D79D5304E}" srcId="{38C476EB-38F9-4CD6-B575-B40F2738F761}" destId="{F2A13154-FF2B-4042-B490-46E037536B2A}" srcOrd="1" destOrd="0" parTransId="{6753CBA1-7892-486A-B90D-EAB98C3EE86D}" sibTransId="{3FC2BB9C-817F-43BF-AD2D-42A2F0DA0A11}"/>
    <dgm:cxn modelId="{F755ABD5-99D9-4115-AC82-8AD0A19FD89F}" srcId="{7084FD43-046B-4896-9318-F2B0C3AA27B2}" destId="{8A8A1054-28A1-427D-9BEC-3DC709AF63E4}" srcOrd="1" destOrd="0" parTransId="{7299CE28-09B2-4094-BB4C-5D241B7EE251}" sibTransId="{D61CCFC8-FD39-4BE1-917C-B6A3A99B828C}"/>
    <dgm:cxn modelId="{2EFBC4DD-D640-4050-A470-271537432CC2}" type="presOf" srcId="{AEABDC66-A2F7-417C-A737-BCE14EF9D3EA}" destId="{036D0428-24A9-4290-8464-E0A98AD5AD9F}" srcOrd="0" destOrd="3" presId="urn:microsoft.com/office/officeart/2005/8/layout/list1"/>
    <dgm:cxn modelId="{F2AA8CE8-0C0C-48E6-A65A-3A46167BDFAE}" type="presOf" srcId="{766DADB0-EC57-4733-8F88-865A6820E0C8}" destId="{036D0428-24A9-4290-8464-E0A98AD5AD9F}" srcOrd="0" destOrd="0" presId="urn:microsoft.com/office/officeart/2005/8/layout/list1"/>
    <dgm:cxn modelId="{2CA9E5E9-8C93-4373-A0D5-FED312BE1478}" type="presOf" srcId="{C67470FE-3F39-47CE-958E-73182DF356C3}" destId="{CEEF64CB-80E3-41F7-B24A-BF1E54D5BDCE}" srcOrd="0" destOrd="0" presId="urn:microsoft.com/office/officeart/2005/8/layout/list1"/>
    <dgm:cxn modelId="{019F79EC-8AFD-4680-A084-F69341FE3F84}" srcId="{EED48547-76BA-4D8E-AB00-093FF7D8B5F6}" destId="{D3319643-3377-429B-91CD-424313768358}" srcOrd="2" destOrd="0" parTransId="{63F8B4BA-C4FD-407C-80F2-05289AB5FCBB}" sibTransId="{6B08E744-D276-4745-9FC7-BC4E9C681976}"/>
    <dgm:cxn modelId="{CC4F8BF7-C739-40AA-BF06-BD8CF5E2AE1B}" type="presOf" srcId="{6A0B1711-2D96-4E54-A8AD-8555F4749828}" destId="{A5CC83BA-4860-41CC-85BD-CD4246A71212}" srcOrd="0" destOrd="0" presId="urn:microsoft.com/office/officeart/2005/8/layout/list1"/>
    <dgm:cxn modelId="{9E26B6FE-F9C8-44D1-821A-A4D5EBF4D367}" srcId="{EED48547-76BA-4D8E-AB00-093FF7D8B5F6}" destId="{C67470FE-3F39-47CE-958E-73182DF356C3}" srcOrd="0" destOrd="0" parTransId="{73CE486D-9995-4D3D-85CB-F3B54BEEF403}" sibTransId="{4C3B5E11-D809-48E2-8D6D-CC5FF27C2716}"/>
    <dgm:cxn modelId="{B8AD5F33-41CC-4E3E-96A8-D891EA99887D}" type="presParOf" srcId="{3DDCEE65-07E8-4EC2-A00D-D036F98F5B92}" destId="{110C06F3-858F-45AE-BAF7-3BD472046B57}" srcOrd="0" destOrd="0" presId="urn:microsoft.com/office/officeart/2005/8/layout/list1"/>
    <dgm:cxn modelId="{95E59F89-3ECC-4357-8A2B-DE7B89671875}" type="presParOf" srcId="{110C06F3-858F-45AE-BAF7-3BD472046B57}" destId="{173D68AF-6917-48A2-A2CC-C26D71FF1984}" srcOrd="0" destOrd="0" presId="urn:microsoft.com/office/officeart/2005/8/layout/list1"/>
    <dgm:cxn modelId="{5550E9CB-8652-4320-A26C-362BB1E06E02}" type="presParOf" srcId="{110C06F3-858F-45AE-BAF7-3BD472046B57}" destId="{FE91F0EB-F269-4AF7-9B35-B4812F498816}" srcOrd="1" destOrd="0" presId="urn:microsoft.com/office/officeart/2005/8/layout/list1"/>
    <dgm:cxn modelId="{B1A282FE-5382-433D-9C02-428449553D15}" type="presParOf" srcId="{3DDCEE65-07E8-4EC2-A00D-D036F98F5B92}" destId="{67BA1C92-1ACF-410B-9FB2-796E9CCEF62A}" srcOrd="1" destOrd="0" presId="urn:microsoft.com/office/officeart/2005/8/layout/list1"/>
    <dgm:cxn modelId="{9FF95005-037F-4391-9426-E5D4FCDB12D9}" type="presParOf" srcId="{3DDCEE65-07E8-4EC2-A00D-D036F98F5B92}" destId="{036D0428-24A9-4290-8464-E0A98AD5AD9F}" srcOrd="2" destOrd="0" presId="urn:microsoft.com/office/officeart/2005/8/layout/list1"/>
    <dgm:cxn modelId="{4A6AE153-F9ED-4DCA-BFA5-1CBCCF17296B}" type="presParOf" srcId="{3DDCEE65-07E8-4EC2-A00D-D036F98F5B92}" destId="{0D6EC37E-7678-4224-8BF4-62457457C7DA}" srcOrd="3" destOrd="0" presId="urn:microsoft.com/office/officeart/2005/8/layout/list1"/>
    <dgm:cxn modelId="{30DCF346-F421-47FA-B5CB-59B532FB8A00}" type="presParOf" srcId="{3DDCEE65-07E8-4EC2-A00D-D036F98F5B92}" destId="{AD2E645B-7037-4497-BD18-6A5027AABF10}" srcOrd="4" destOrd="0" presId="urn:microsoft.com/office/officeart/2005/8/layout/list1"/>
    <dgm:cxn modelId="{47AF386E-C914-4E96-A2AF-A01C2AD2420B}" type="presParOf" srcId="{AD2E645B-7037-4497-BD18-6A5027AABF10}" destId="{2AD9C3F6-AE82-44F7-96E2-5DCC27A18602}" srcOrd="0" destOrd="0" presId="urn:microsoft.com/office/officeart/2005/8/layout/list1"/>
    <dgm:cxn modelId="{B216DAF0-116B-4B36-A938-12EFE0B6F4BD}" type="presParOf" srcId="{AD2E645B-7037-4497-BD18-6A5027AABF10}" destId="{9FA759BA-8331-498A-A9EA-72B770F36305}" srcOrd="1" destOrd="0" presId="urn:microsoft.com/office/officeart/2005/8/layout/list1"/>
    <dgm:cxn modelId="{B5BB56A6-9FCC-4549-9CD5-DD9064C69337}" type="presParOf" srcId="{3DDCEE65-07E8-4EC2-A00D-D036F98F5B92}" destId="{02B1DCE6-519B-47EE-A1F1-34BA0EAA9BF4}" srcOrd="5" destOrd="0" presId="urn:microsoft.com/office/officeart/2005/8/layout/list1"/>
    <dgm:cxn modelId="{CBD982F0-F7C8-4B51-8E69-7B6F5DFEB1CE}" type="presParOf" srcId="{3DDCEE65-07E8-4EC2-A00D-D036F98F5B92}" destId="{1EA60A93-A4E3-4338-B2C8-CE73C0B8064B}" srcOrd="6" destOrd="0" presId="urn:microsoft.com/office/officeart/2005/8/layout/list1"/>
    <dgm:cxn modelId="{C8E35937-D5B6-407E-921B-CD15564965C6}" type="presParOf" srcId="{3DDCEE65-07E8-4EC2-A00D-D036F98F5B92}" destId="{167AF3CF-19E9-4786-A651-29DA34997AA2}" srcOrd="7" destOrd="0" presId="urn:microsoft.com/office/officeart/2005/8/layout/list1"/>
    <dgm:cxn modelId="{78C6DAF8-AE62-4530-A1EB-841821BC3B96}" type="presParOf" srcId="{3DDCEE65-07E8-4EC2-A00D-D036F98F5B92}" destId="{F0871F5B-E08F-4B98-AAF4-5650F6B4A2BC}" srcOrd="8" destOrd="0" presId="urn:microsoft.com/office/officeart/2005/8/layout/list1"/>
    <dgm:cxn modelId="{A6A1A904-3775-46C9-AC85-64BB5A5D6920}" type="presParOf" srcId="{F0871F5B-E08F-4B98-AAF4-5650F6B4A2BC}" destId="{675505FC-4E1C-4CA6-B36F-B2D24C865339}" srcOrd="0" destOrd="0" presId="urn:microsoft.com/office/officeart/2005/8/layout/list1"/>
    <dgm:cxn modelId="{75A77900-C012-4022-AB0B-329F99FF66DD}" type="presParOf" srcId="{F0871F5B-E08F-4B98-AAF4-5650F6B4A2BC}" destId="{5BA10133-A685-42A9-891F-1D7D6740C1E1}" srcOrd="1" destOrd="0" presId="urn:microsoft.com/office/officeart/2005/8/layout/list1"/>
    <dgm:cxn modelId="{9680ACD3-37A3-491F-860B-AD2EEBCD883D}" type="presParOf" srcId="{3DDCEE65-07E8-4EC2-A00D-D036F98F5B92}" destId="{33830C19-D3E6-4C4F-880A-370F4F712680}" srcOrd="9" destOrd="0" presId="urn:microsoft.com/office/officeart/2005/8/layout/list1"/>
    <dgm:cxn modelId="{B0E26C73-3400-46BF-B3FC-AA30BBA9BCBF}" type="presParOf" srcId="{3DDCEE65-07E8-4EC2-A00D-D036F98F5B92}" destId="{29B599DA-7973-4526-99DD-694E0EEF4F85}" srcOrd="10" destOrd="0" presId="urn:microsoft.com/office/officeart/2005/8/layout/list1"/>
    <dgm:cxn modelId="{0377F4C0-A454-48DF-82EF-E6DD9E5C680E}" type="presParOf" srcId="{3DDCEE65-07E8-4EC2-A00D-D036F98F5B92}" destId="{89ABC8D4-9BC9-4D13-95AE-8B1DEA0C216A}" srcOrd="11" destOrd="0" presId="urn:microsoft.com/office/officeart/2005/8/layout/list1"/>
    <dgm:cxn modelId="{09F1FDE5-BBC4-45BF-88CE-05E9B0C6E26F}" type="presParOf" srcId="{3DDCEE65-07E8-4EC2-A00D-D036F98F5B92}" destId="{8ED16427-40DA-474E-9547-73BCF1F5142C}" srcOrd="12" destOrd="0" presId="urn:microsoft.com/office/officeart/2005/8/layout/list1"/>
    <dgm:cxn modelId="{412C32E8-41EF-406A-8399-70160E784DA1}" type="presParOf" srcId="{8ED16427-40DA-474E-9547-73BCF1F5142C}" destId="{3A985310-5264-484D-938E-A996DF3CD675}" srcOrd="0" destOrd="0" presId="urn:microsoft.com/office/officeart/2005/8/layout/list1"/>
    <dgm:cxn modelId="{481F8F35-13FF-44B0-8AE3-D5928F1D9B0D}" type="presParOf" srcId="{8ED16427-40DA-474E-9547-73BCF1F5142C}" destId="{F5C29063-5813-4DD3-988A-0A6B1AEEF2DD}" srcOrd="1" destOrd="0" presId="urn:microsoft.com/office/officeart/2005/8/layout/list1"/>
    <dgm:cxn modelId="{EE777E7E-ED93-4D5C-BC21-53CB0FD04B90}" type="presParOf" srcId="{3DDCEE65-07E8-4EC2-A00D-D036F98F5B92}" destId="{3481175A-5D89-4879-9500-0F6C96BE2679}" srcOrd="13" destOrd="0" presId="urn:microsoft.com/office/officeart/2005/8/layout/list1"/>
    <dgm:cxn modelId="{92E43F00-C072-435A-B549-80322CB7F3D2}" type="presParOf" srcId="{3DDCEE65-07E8-4EC2-A00D-D036F98F5B92}" destId="{CEEF64CB-80E3-41F7-B24A-BF1E54D5BDCE}" srcOrd="14" destOrd="0" presId="urn:microsoft.com/office/officeart/2005/8/layout/list1"/>
    <dgm:cxn modelId="{9EB8847D-AE33-427D-86A2-A429163B3432}" type="presParOf" srcId="{3DDCEE65-07E8-4EC2-A00D-D036F98F5B92}" destId="{FF189574-8C61-4700-B162-8343311FA699}" srcOrd="15" destOrd="0" presId="urn:microsoft.com/office/officeart/2005/8/layout/list1"/>
    <dgm:cxn modelId="{B5C1E92B-B788-40F0-B152-7B483A4DBFEB}" type="presParOf" srcId="{3DDCEE65-07E8-4EC2-A00D-D036F98F5B92}" destId="{A54E107B-0067-46BA-B3F7-150F2C61E57B}" srcOrd="16" destOrd="0" presId="urn:microsoft.com/office/officeart/2005/8/layout/list1"/>
    <dgm:cxn modelId="{67D2B0A7-C404-4A3D-ABE5-2929D45E0756}" type="presParOf" srcId="{A54E107B-0067-46BA-B3F7-150F2C61E57B}" destId="{41CA9694-851D-41C8-98E6-E23E21B31B26}" srcOrd="0" destOrd="0" presId="urn:microsoft.com/office/officeart/2005/8/layout/list1"/>
    <dgm:cxn modelId="{9071704E-567C-4BA3-A497-E3A7AF00BFA8}" type="presParOf" srcId="{A54E107B-0067-46BA-B3F7-150F2C61E57B}" destId="{483CB126-8612-4642-9F94-F3C018DDA484}" srcOrd="1" destOrd="0" presId="urn:microsoft.com/office/officeart/2005/8/layout/list1"/>
    <dgm:cxn modelId="{8FD5B2D5-1BE3-4A6A-82C4-F81ACFAAE1DD}" type="presParOf" srcId="{3DDCEE65-07E8-4EC2-A00D-D036F98F5B92}" destId="{AB798CB8-45A9-43F8-A030-C4A6D0A33FB6}" srcOrd="17" destOrd="0" presId="urn:microsoft.com/office/officeart/2005/8/layout/list1"/>
    <dgm:cxn modelId="{C9C7B738-677C-47CF-B19B-702D58F606CB}" type="presParOf" srcId="{3DDCEE65-07E8-4EC2-A00D-D036F98F5B92}" destId="{A5CC83BA-4860-41CC-85BD-CD4246A7121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B2C13-7C36-40C4-BF9C-DF64468F18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C476EB-38F9-4CD6-B575-B40F2738F761}">
      <dgm:prSet/>
      <dgm:spPr/>
      <dgm:t>
        <a:bodyPr/>
        <a:lstStyle/>
        <a:p>
          <a:r>
            <a:rPr lang="fr-CA" dirty="0">
              <a:latin typeface="Arial"/>
              <a:cs typeface="Arial"/>
            </a:rPr>
            <a:t>Cantine</a:t>
          </a:r>
          <a:endParaRPr lang="en-US" dirty="0">
            <a:latin typeface="Arial"/>
            <a:cs typeface="Arial"/>
          </a:endParaRPr>
        </a:p>
      </dgm:t>
    </dgm:pt>
    <dgm:pt modelId="{AE172BAF-B0EF-490B-B561-2A13B6FC6B5D}" type="parTrans" cxnId="{8F053FAF-EB12-4A51-AB80-AD3278DE3267}">
      <dgm:prSet/>
      <dgm:spPr/>
      <dgm:t>
        <a:bodyPr/>
        <a:lstStyle/>
        <a:p>
          <a:endParaRPr lang="en-US"/>
        </a:p>
      </dgm:t>
    </dgm:pt>
    <dgm:pt modelId="{D9D7EEF3-4D0C-42DB-AD0D-5C3E66430806}" type="sibTrans" cxnId="{8F053FAF-EB12-4A51-AB80-AD3278DE3267}">
      <dgm:prSet/>
      <dgm:spPr/>
      <dgm:t>
        <a:bodyPr/>
        <a:lstStyle/>
        <a:p>
          <a:endParaRPr lang="en-US"/>
        </a:p>
      </dgm:t>
    </dgm:pt>
    <dgm:pt modelId="{630827A3-192D-4300-8318-5B31C2D19266}">
      <dgm:prSet/>
      <dgm:spPr/>
      <dgm:t>
        <a:bodyPr/>
        <a:lstStyle/>
        <a:p>
          <a:pPr rtl="0"/>
          <a:r>
            <a:rPr lang="fr-CA" dirty="0">
              <a:latin typeface="Arial"/>
              <a:cs typeface="Arial"/>
            </a:rPr>
            <a:t>Soirée sport</a:t>
          </a:r>
          <a:endParaRPr lang="en-US" dirty="0">
            <a:latin typeface="Arial"/>
            <a:cs typeface="Arial"/>
          </a:endParaRPr>
        </a:p>
      </dgm:t>
    </dgm:pt>
    <dgm:pt modelId="{4B877DEA-D73C-481C-84AD-EEAFB606B710}" type="parTrans" cxnId="{432500A2-D2DB-423F-9507-6C55001CAAF7}">
      <dgm:prSet/>
      <dgm:spPr/>
      <dgm:t>
        <a:bodyPr/>
        <a:lstStyle/>
        <a:p>
          <a:endParaRPr lang="en-US"/>
        </a:p>
      </dgm:t>
    </dgm:pt>
    <dgm:pt modelId="{80BD613F-27BF-4F28-AD77-51A2BCF563EA}" type="sibTrans" cxnId="{432500A2-D2DB-423F-9507-6C55001CAAF7}">
      <dgm:prSet/>
      <dgm:spPr/>
      <dgm:t>
        <a:bodyPr/>
        <a:lstStyle/>
        <a:p>
          <a:endParaRPr lang="en-US"/>
        </a:p>
      </dgm:t>
    </dgm:pt>
    <dgm:pt modelId="{4B411D7D-4E07-4710-8EDA-F5E5B5DC927E}">
      <dgm:prSet/>
      <dgm:spPr/>
      <dgm:t>
        <a:bodyPr/>
        <a:lstStyle/>
        <a:p>
          <a:pPr rtl="0"/>
          <a:r>
            <a:rPr lang="fr-CA" dirty="0">
              <a:latin typeface="Arial"/>
              <a:cs typeface="Arial"/>
            </a:rPr>
            <a:t>Autres activités</a:t>
          </a:r>
          <a:endParaRPr lang="en-US" dirty="0">
            <a:latin typeface="Arial"/>
            <a:cs typeface="Arial"/>
          </a:endParaRPr>
        </a:p>
      </dgm:t>
    </dgm:pt>
    <dgm:pt modelId="{4F53ABCD-01E4-42BE-80CD-EDBE14ADB06F}" type="parTrans" cxnId="{33284BAE-DA3F-48D9-8099-0BA2A595629B}">
      <dgm:prSet/>
      <dgm:spPr/>
      <dgm:t>
        <a:bodyPr/>
        <a:lstStyle/>
        <a:p>
          <a:endParaRPr lang="en-US"/>
        </a:p>
      </dgm:t>
    </dgm:pt>
    <dgm:pt modelId="{0B078FFA-F7C3-491D-9038-1085F1B5F30F}" type="sibTrans" cxnId="{33284BAE-DA3F-48D9-8099-0BA2A595629B}">
      <dgm:prSet/>
      <dgm:spPr/>
      <dgm:t>
        <a:bodyPr/>
        <a:lstStyle/>
        <a:p>
          <a:endParaRPr lang="en-US"/>
        </a:p>
      </dgm:t>
    </dgm:pt>
    <dgm:pt modelId="{660C0FF8-3434-47C1-8D85-2E874243A9CF}">
      <dgm:prSet/>
      <dgm:spPr/>
      <dgm:t>
        <a:bodyPr/>
        <a:lstStyle/>
        <a:p>
          <a:pPr rtl="0"/>
          <a:r>
            <a:rPr lang="fr-CA" dirty="0">
              <a:latin typeface="Arial"/>
              <a:cs typeface="Arial"/>
            </a:rPr>
            <a:t>Réservation de locaux auprès de la ville de Gatineau</a:t>
          </a:r>
          <a:endParaRPr lang="en-US" dirty="0">
            <a:latin typeface="Arial"/>
            <a:cs typeface="Arial"/>
          </a:endParaRPr>
        </a:p>
      </dgm:t>
    </dgm:pt>
    <dgm:pt modelId="{DCB7CBB3-0391-4F6B-B1DE-17963B3E14E0}" type="parTrans" cxnId="{02EA3A9B-61FA-4F9C-9012-196C446D852B}">
      <dgm:prSet/>
      <dgm:spPr/>
      <dgm:t>
        <a:bodyPr/>
        <a:lstStyle/>
        <a:p>
          <a:endParaRPr lang="en-US"/>
        </a:p>
      </dgm:t>
    </dgm:pt>
    <dgm:pt modelId="{F44D4C8E-DDCF-406B-9512-D37F4A9DE77F}" type="sibTrans" cxnId="{02EA3A9B-61FA-4F9C-9012-196C446D852B}">
      <dgm:prSet/>
      <dgm:spPr/>
      <dgm:t>
        <a:bodyPr/>
        <a:lstStyle/>
        <a:p>
          <a:endParaRPr lang="en-US"/>
        </a:p>
      </dgm:t>
    </dgm:pt>
    <dgm:pt modelId="{766DADB0-EC57-4733-8F88-865A6820E0C8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fr-CA" b="0" u="none" dirty="0">
              <a:latin typeface="Arial"/>
              <a:cs typeface="Calibri"/>
            </a:rPr>
            <a:t>Offert aux cadets à toutes les soirées d'instruction.</a:t>
          </a:r>
        </a:p>
      </dgm:t>
    </dgm:pt>
    <dgm:pt modelId="{72AC4957-E604-41DE-8FC1-2C910114BBA6}" type="parTrans" cxnId="{5586FB4E-D180-4095-A044-C50360DF2ABC}">
      <dgm:prSet/>
      <dgm:spPr/>
    </dgm:pt>
    <dgm:pt modelId="{8B58C408-7394-471C-AD55-1CDC56007AC6}" type="sibTrans" cxnId="{5586FB4E-D180-4095-A044-C50360DF2ABC}">
      <dgm:prSet/>
      <dgm:spPr/>
    </dgm:pt>
    <dgm:pt modelId="{D62D58E9-7703-4A44-B095-3F0DE27E5025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fr-CA" b="0" u="none" dirty="0">
              <a:latin typeface="Arial"/>
              <a:cs typeface="Arial"/>
            </a:rPr>
            <a:t>Fruits offerts gratuitement à tous les cadets</a:t>
          </a:r>
          <a:endParaRPr lang="fr-CA" b="1" u="none" dirty="0">
            <a:latin typeface="Arial"/>
            <a:cs typeface="Arial"/>
          </a:endParaRPr>
        </a:p>
      </dgm:t>
    </dgm:pt>
    <dgm:pt modelId="{BC9FFBCD-8423-4597-8C78-1B0404CD5176}" type="parTrans" cxnId="{81664226-9811-497F-A2CB-1600A3CA5D75}">
      <dgm:prSet/>
      <dgm:spPr/>
    </dgm:pt>
    <dgm:pt modelId="{189AC386-44AA-4DBD-9997-119FF31E59EB}" type="sibTrans" cxnId="{81664226-9811-497F-A2CB-1600A3CA5D75}">
      <dgm:prSet/>
      <dgm:spPr/>
    </dgm:pt>
    <dgm:pt modelId="{D441095F-DE6D-4076-A016-69EDA4BFEDF6}">
      <dgm:prSet phldr="0"/>
      <dgm:spPr/>
      <dgm:t>
        <a:bodyPr/>
        <a:lstStyle/>
        <a:p>
          <a:pPr rtl="0"/>
          <a:r>
            <a:rPr lang="fr-CA" b="0" u="none" dirty="0">
              <a:latin typeface="Arial"/>
              <a:cs typeface="Calibri"/>
            </a:rPr>
            <a:t>Collation offerte à petits prix (0,25 $ à 1 $)</a:t>
          </a:r>
        </a:p>
      </dgm:t>
    </dgm:pt>
    <dgm:pt modelId="{D4CFCE36-8112-4E74-8D18-999DF5B74FB9}" type="parTrans" cxnId="{440F2D0B-BE1D-4371-981F-AE61E3B34CE3}">
      <dgm:prSet/>
      <dgm:spPr/>
    </dgm:pt>
    <dgm:pt modelId="{65D14EA3-47D2-4B17-B034-B835CD3501B6}" type="sibTrans" cxnId="{440F2D0B-BE1D-4371-981F-AE61E3B34CE3}">
      <dgm:prSet/>
      <dgm:spPr/>
    </dgm:pt>
    <dgm:pt modelId="{03A6BADE-06B8-4D42-AFF8-CD952A843E4C}">
      <dgm:prSet phldr="0"/>
      <dgm:spPr/>
      <dgm:t>
        <a:bodyPr/>
        <a:lstStyle/>
        <a:p>
          <a:pPr rtl="0"/>
          <a:r>
            <a:rPr lang="fr-CA" b="0" u="none" dirty="0">
              <a:latin typeface="Arial"/>
              <a:cs typeface="Calibri"/>
            </a:rPr>
            <a:t>Collation: Barre tendre, jujube de fruits, jus de fruits, eau </a:t>
          </a:r>
        </a:p>
      </dgm:t>
    </dgm:pt>
    <dgm:pt modelId="{0636F18B-7445-4CC9-8A3A-E47C4CC77116}" type="parTrans" cxnId="{4F60ACED-4F43-452C-A2EA-7E3C455E65E8}">
      <dgm:prSet/>
      <dgm:spPr/>
    </dgm:pt>
    <dgm:pt modelId="{7CE12A78-6375-4E29-823B-66DC4CF9D5BB}" type="sibTrans" cxnId="{4F60ACED-4F43-452C-A2EA-7E3C455E65E8}">
      <dgm:prSet/>
      <dgm:spPr/>
    </dgm:pt>
    <dgm:pt modelId="{67EE4226-1CA7-4A0A-94B1-433E5BE55F30}">
      <dgm:prSet phldr="0"/>
      <dgm:spPr/>
      <dgm:t>
        <a:bodyPr/>
        <a:lstStyle/>
        <a:p>
          <a:pPr rtl="0"/>
          <a:r>
            <a:rPr lang="fr-CA" dirty="0">
              <a:latin typeface="Arial"/>
              <a:cs typeface="Arial"/>
            </a:rPr>
            <a:t>Réservation pour activités spéciales</a:t>
          </a:r>
        </a:p>
      </dgm:t>
    </dgm:pt>
    <dgm:pt modelId="{2B3FE4BA-A444-4BA9-B356-47D2593B1BFB}" type="parTrans" cxnId="{54BB631D-2569-4EB0-B328-0CEDE98F53BC}">
      <dgm:prSet/>
      <dgm:spPr/>
    </dgm:pt>
    <dgm:pt modelId="{E44A97EB-5DE6-4B80-A446-54A6B31D2AF1}" type="sibTrans" cxnId="{54BB631D-2569-4EB0-B328-0CEDE98F53BC}">
      <dgm:prSet/>
      <dgm:spPr/>
    </dgm:pt>
    <dgm:pt modelId="{DE4B5451-41DE-47B5-B2EB-89F70D268D20}">
      <dgm:prSet phldr="0"/>
      <dgm:spPr/>
      <dgm:t>
        <a:bodyPr/>
        <a:lstStyle/>
        <a:p>
          <a:pPr algn="l" rtl="0"/>
          <a:r>
            <a:rPr lang="fr-CA" dirty="0">
              <a:latin typeface="Arial"/>
              <a:cs typeface="Arial"/>
            </a:rPr>
            <a:t>Appels d’offres et contrats avec divers partenaires </a:t>
          </a:r>
          <a:br>
            <a:rPr lang="fr-CA" dirty="0">
              <a:latin typeface="Arial"/>
              <a:cs typeface="Arial"/>
            </a:rPr>
          </a:br>
          <a:r>
            <a:rPr lang="fr-CA" i="0" dirty="0">
              <a:latin typeface="Arial"/>
              <a:cs typeface="Arial"/>
            </a:rPr>
            <a:t>(ex: site pour survie, ville de Gatineau, location de véhicule de soutien)</a:t>
          </a:r>
          <a:endParaRPr lang="en-US" i="0" dirty="0">
            <a:latin typeface="Arial"/>
            <a:cs typeface="Arial"/>
          </a:endParaRPr>
        </a:p>
      </dgm:t>
    </dgm:pt>
    <dgm:pt modelId="{E7AF4087-148B-4633-9ECD-571C71F8754E}" type="parTrans" cxnId="{F6A5CEDE-1E72-4918-BAF6-55DFF032C855}">
      <dgm:prSet/>
      <dgm:spPr/>
    </dgm:pt>
    <dgm:pt modelId="{5D140552-1B82-499E-A23E-784C0188354F}" type="sibTrans" cxnId="{F6A5CEDE-1E72-4918-BAF6-55DFF032C855}">
      <dgm:prSet/>
      <dgm:spPr/>
    </dgm:pt>
    <dgm:pt modelId="{3DDCEE65-07E8-4EC2-A00D-D036F98F5B92}" type="pres">
      <dgm:prSet presAssocID="{269B2C13-7C36-40C4-BF9C-DF64468F18C5}" presName="linear" presStyleCnt="0">
        <dgm:presLayoutVars>
          <dgm:dir/>
          <dgm:animLvl val="lvl"/>
          <dgm:resizeHandles val="exact"/>
        </dgm:presLayoutVars>
      </dgm:prSet>
      <dgm:spPr/>
    </dgm:pt>
    <dgm:pt modelId="{110C06F3-858F-45AE-BAF7-3BD472046B57}" type="pres">
      <dgm:prSet presAssocID="{38C476EB-38F9-4CD6-B575-B40F2738F761}" presName="parentLin" presStyleCnt="0"/>
      <dgm:spPr/>
    </dgm:pt>
    <dgm:pt modelId="{173D68AF-6917-48A2-A2CC-C26D71FF1984}" type="pres">
      <dgm:prSet presAssocID="{38C476EB-38F9-4CD6-B575-B40F2738F761}" presName="parentLeftMargin" presStyleLbl="node1" presStyleIdx="0" presStyleCnt="3"/>
      <dgm:spPr/>
    </dgm:pt>
    <dgm:pt modelId="{FE91F0EB-F269-4AF7-9B35-B4812F498816}" type="pres">
      <dgm:prSet presAssocID="{38C476EB-38F9-4CD6-B575-B40F2738F7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7BA1C92-1ACF-410B-9FB2-796E9CCEF62A}" type="pres">
      <dgm:prSet presAssocID="{38C476EB-38F9-4CD6-B575-B40F2738F761}" presName="negativeSpace" presStyleCnt="0"/>
      <dgm:spPr/>
    </dgm:pt>
    <dgm:pt modelId="{036D0428-24A9-4290-8464-E0A98AD5AD9F}" type="pres">
      <dgm:prSet presAssocID="{38C476EB-38F9-4CD6-B575-B40F2738F761}" presName="childText" presStyleLbl="conFgAcc1" presStyleIdx="0" presStyleCnt="3">
        <dgm:presLayoutVars>
          <dgm:bulletEnabled val="1"/>
        </dgm:presLayoutVars>
      </dgm:prSet>
      <dgm:spPr/>
    </dgm:pt>
    <dgm:pt modelId="{0D6EC37E-7678-4224-8BF4-62457457C7DA}" type="pres">
      <dgm:prSet presAssocID="{D9D7EEF3-4D0C-42DB-AD0D-5C3E66430806}" presName="spaceBetweenRectangles" presStyleCnt="0"/>
      <dgm:spPr/>
    </dgm:pt>
    <dgm:pt modelId="{AD2E645B-7037-4497-BD18-6A5027AABF10}" type="pres">
      <dgm:prSet presAssocID="{630827A3-192D-4300-8318-5B31C2D19266}" presName="parentLin" presStyleCnt="0"/>
      <dgm:spPr/>
    </dgm:pt>
    <dgm:pt modelId="{2AD9C3F6-AE82-44F7-96E2-5DCC27A18602}" type="pres">
      <dgm:prSet presAssocID="{630827A3-192D-4300-8318-5B31C2D19266}" presName="parentLeftMargin" presStyleLbl="node1" presStyleIdx="0" presStyleCnt="3"/>
      <dgm:spPr/>
    </dgm:pt>
    <dgm:pt modelId="{9FA759BA-8331-498A-A9EA-72B770F36305}" type="pres">
      <dgm:prSet presAssocID="{630827A3-192D-4300-8318-5B31C2D192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B1DCE6-519B-47EE-A1F1-34BA0EAA9BF4}" type="pres">
      <dgm:prSet presAssocID="{630827A3-192D-4300-8318-5B31C2D19266}" presName="negativeSpace" presStyleCnt="0"/>
      <dgm:spPr/>
    </dgm:pt>
    <dgm:pt modelId="{1EA60A93-A4E3-4338-B2C8-CE73C0B8064B}" type="pres">
      <dgm:prSet presAssocID="{630827A3-192D-4300-8318-5B31C2D19266}" presName="childText" presStyleLbl="conFgAcc1" presStyleIdx="1" presStyleCnt="3">
        <dgm:presLayoutVars>
          <dgm:bulletEnabled val="1"/>
        </dgm:presLayoutVars>
      </dgm:prSet>
      <dgm:spPr/>
    </dgm:pt>
    <dgm:pt modelId="{167AF3CF-19E9-4786-A651-29DA34997AA2}" type="pres">
      <dgm:prSet presAssocID="{80BD613F-27BF-4F28-AD77-51A2BCF563EA}" presName="spaceBetweenRectangles" presStyleCnt="0"/>
      <dgm:spPr/>
    </dgm:pt>
    <dgm:pt modelId="{F0871F5B-E08F-4B98-AAF4-5650F6B4A2BC}" type="pres">
      <dgm:prSet presAssocID="{4B411D7D-4E07-4710-8EDA-F5E5B5DC927E}" presName="parentLin" presStyleCnt="0"/>
      <dgm:spPr/>
    </dgm:pt>
    <dgm:pt modelId="{675505FC-4E1C-4CA6-B36F-B2D24C865339}" type="pres">
      <dgm:prSet presAssocID="{4B411D7D-4E07-4710-8EDA-F5E5B5DC927E}" presName="parentLeftMargin" presStyleLbl="node1" presStyleIdx="1" presStyleCnt="3"/>
      <dgm:spPr/>
    </dgm:pt>
    <dgm:pt modelId="{5BA10133-A685-42A9-891F-1D7D6740C1E1}" type="pres">
      <dgm:prSet presAssocID="{4B411D7D-4E07-4710-8EDA-F5E5B5DC927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3830C19-D3E6-4C4F-880A-370F4F712680}" type="pres">
      <dgm:prSet presAssocID="{4B411D7D-4E07-4710-8EDA-F5E5B5DC927E}" presName="negativeSpace" presStyleCnt="0"/>
      <dgm:spPr/>
    </dgm:pt>
    <dgm:pt modelId="{29B599DA-7973-4526-99DD-694E0EEF4F85}" type="pres">
      <dgm:prSet presAssocID="{4B411D7D-4E07-4710-8EDA-F5E5B5DC927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CD0AF01-1367-4489-B91A-55C973E36335}" type="presOf" srcId="{03A6BADE-06B8-4D42-AFF8-CD952A843E4C}" destId="{036D0428-24A9-4290-8464-E0A98AD5AD9F}" srcOrd="0" destOrd="2" presId="urn:microsoft.com/office/officeart/2005/8/layout/list1"/>
    <dgm:cxn modelId="{F8A17405-07F6-4683-A0A9-AC7553E486B3}" type="presOf" srcId="{D441095F-DE6D-4076-A016-69EDA4BFEDF6}" destId="{036D0428-24A9-4290-8464-E0A98AD5AD9F}" srcOrd="0" destOrd="1" presId="urn:microsoft.com/office/officeart/2005/8/layout/list1"/>
    <dgm:cxn modelId="{727E9505-40B5-44AD-A398-0E975697FBD4}" type="presOf" srcId="{38C476EB-38F9-4CD6-B575-B40F2738F761}" destId="{173D68AF-6917-48A2-A2CC-C26D71FF1984}" srcOrd="0" destOrd="0" presId="urn:microsoft.com/office/officeart/2005/8/layout/list1"/>
    <dgm:cxn modelId="{440F2D0B-BE1D-4371-981F-AE61E3B34CE3}" srcId="{38C476EB-38F9-4CD6-B575-B40F2738F761}" destId="{D441095F-DE6D-4076-A016-69EDA4BFEDF6}" srcOrd="1" destOrd="0" parTransId="{D4CFCE36-8112-4E74-8D18-999DF5B74FB9}" sibTransId="{65D14EA3-47D2-4B17-B034-B835CD3501B6}"/>
    <dgm:cxn modelId="{9C426A0F-339E-4BC4-BDA5-A471B8625D05}" type="presOf" srcId="{630827A3-192D-4300-8318-5B31C2D19266}" destId="{9FA759BA-8331-498A-A9EA-72B770F36305}" srcOrd="1" destOrd="0" presId="urn:microsoft.com/office/officeart/2005/8/layout/list1"/>
    <dgm:cxn modelId="{DE904312-C34A-43A9-8141-415FE9D82A15}" type="presOf" srcId="{4B411D7D-4E07-4710-8EDA-F5E5B5DC927E}" destId="{5BA10133-A685-42A9-891F-1D7D6740C1E1}" srcOrd="1" destOrd="0" presId="urn:microsoft.com/office/officeart/2005/8/layout/list1"/>
    <dgm:cxn modelId="{54BB631D-2569-4EB0-B328-0CEDE98F53BC}" srcId="{4B411D7D-4E07-4710-8EDA-F5E5B5DC927E}" destId="{67EE4226-1CA7-4A0A-94B1-433E5BE55F30}" srcOrd="2" destOrd="0" parTransId="{2B3FE4BA-A444-4BA9-B356-47D2593B1BFB}" sibTransId="{E44A97EB-5DE6-4B80-A446-54A6B31D2AF1}"/>
    <dgm:cxn modelId="{81664226-9811-497F-A2CB-1600A3CA5D75}" srcId="{630827A3-192D-4300-8318-5B31C2D19266}" destId="{D62D58E9-7703-4A44-B095-3F0DE27E5025}" srcOrd="0" destOrd="0" parTransId="{BC9FFBCD-8423-4597-8C78-1B0404CD5176}" sibTransId="{189AC386-44AA-4DBD-9997-119FF31E59EB}"/>
    <dgm:cxn modelId="{5BA8053E-7D62-4B8C-ACF8-BD0F0732D104}" type="presOf" srcId="{4B411D7D-4E07-4710-8EDA-F5E5B5DC927E}" destId="{675505FC-4E1C-4CA6-B36F-B2D24C865339}" srcOrd="0" destOrd="0" presId="urn:microsoft.com/office/officeart/2005/8/layout/list1"/>
    <dgm:cxn modelId="{5586FB4E-D180-4095-A044-C50360DF2ABC}" srcId="{38C476EB-38F9-4CD6-B575-B40F2738F761}" destId="{766DADB0-EC57-4733-8F88-865A6820E0C8}" srcOrd="0" destOrd="0" parTransId="{72AC4957-E604-41DE-8FC1-2C910114BBA6}" sibTransId="{8B58C408-7394-471C-AD55-1CDC56007AC6}"/>
    <dgm:cxn modelId="{F8785E6F-F9C2-4D3B-AFDB-607F4F5C24D9}" type="presOf" srcId="{660C0FF8-3434-47C1-8D85-2E874243A9CF}" destId="{29B599DA-7973-4526-99DD-694E0EEF4F85}" srcOrd="0" destOrd="1" presId="urn:microsoft.com/office/officeart/2005/8/layout/list1"/>
    <dgm:cxn modelId="{34C8F250-D584-4BC6-BAF6-EDE45106B82D}" type="presOf" srcId="{630827A3-192D-4300-8318-5B31C2D19266}" destId="{2AD9C3F6-AE82-44F7-96E2-5DCC27A18602}" srcOrd="0" destOrd="0" presId="urn:microsoft.com/office/officeart/2005/8/layout/list1"/>
    <dgm:cxn modelId="{C4D95779-09FE-439F-B754-5E3571105259}" type="presOf" srcId="{67EE4226-1CA7-4A0A-94B1-433E5BE55F30}" destId="{29B599DA-7973-4526-99DD-694E0EEF4F85}" srcOrd="0" destOrd="2" presId="urn:microsoft.com/office/officeart/2005/8/layout/list1"/>
    <dgm:cxn modelId="{A523F67B-032D-4631-A602-E5A351FC5532}" type="presOf" srcId="{766DADB0-EC57-4733-8F88-865A6820E0C8}" destId="{036D0428-24A9-4290-8464-E0A98AD5AD9F}" srcOrd="0" destOrd="0" presId="urn:microsoft.com/office/officeart/2005/8/layout/list1"/>
    <dgm:cxn modelId="{02EA3A9B-61FA-4F9C-9012-196C446D852B}" srcId="{4B411D7D-4E07-4710-8EDA-F5E5B5DC927E}" destId="{660C0FF8-3434-47C1-8D85-2E874243A9CF}" srcOrd="1" destOrd="0" parTransId="{DCB7CBB3-0391-4F6B-B1DE-17963B3E14E0}" sibTransId="{F44D4C8E-DDCF-406B-9512-D37F4A9DE77F}"/>
    <dgm:cxn modelId="{432500A2-D2DB-423F-9507-6C55001CAAF7}" srcId="{269B2C13-7C36-40C4-BF9C-DF64468F18C5}" destId="{630827A3-192D-4300-8318-5B31C2D19266}" srcOrd="1" destOrd="0" parTransId="{4B877DEA-D73C-481C-84AD-EEAFB606B710}" sibTransId="{80BD613F-27BF-4F28-AD77-51A2BCF563EA}"/>
    <dgm:cxn modelId="{0AFEA3AB-B444-4536-8665-E0930B483893}" type="presOf" srcId="{269B2C13-7C36-40C4-BF9C-DF64468F18C5}" destId="{3DDCEE65-07E8-4EC2-A00D-D036F98F5B92}" srcOrd="0" destOrd="0" presId="urn:microsoft.com/office/officeart/2005/8/layout/list1"/>
    <dgm:cxn modelId="{33284BAE-DA3F-48D9-8099-0BA2A595629B}" srcId="{269B2C13-7C36-40C4-BF9C-DF64468F18C5}" destId="{4B411D7D-4E07-4710-8EDA-F5E5B5DC927E}" srcOrd="2" destOrd="0" parTransId="{4F53ABCD-01E4-42BE-80CD-EDBE14ADB06F}" sibTransId="{0B078FFA-F7C3-491D-9038-1085F1B5F30F}"/>
    <dgm:cxn modelId="{3E8531AF-97E1-43F9-8A1D-CE66ED17362C}" type="presOf" srcId="{DE4B5451-41DE-47B5-B2EB-89F70D268D20}" destId="{29B599DA-7973-4526-99DD-694E0EEF4F85}" srcOrd="0" destOrd="0" presId="urn:microsoft.com/office/officeart/2005/8/layout/list1"/>
    <dgm:cxn modelId="{8F053FAF-EB12-4A51-AB80-AD3278DE3267}" srcId="{269B2C13-7C36-40C4-BF9C-DF64468F18C5}" destId="{38C476EB-38F9-4CD6-B575-B40F2738F761}" srcOrd="0" destOrd="0" parTransId="{AE172BAF-B0EF-490B-B561-2A13B6FC6B5D}" sibTransId="{D9D7EEF3-4D0C-42DB-AD0D-5C3E66430806}"/>
    <dgm:cxn modelId="{31E9FABB-562A-4605-B772-C9DC833A4A69}" type="presOf" srcId="{D62D58E9-7703-4A44-B095-3F0DE27E5025}" destId="{1EA60A93-A4E3-4338-B2C8-CE73C0B8064B}" srcOrd="0" destOrd="0" presId="urn:microsoft.com/office/officeart/2005/8/layout/list1"/>
    <dgm:cxn modelId="{FF8F00BE-BA82-4B2C-816B-9F52AA1508EA}" type="presOf" srcId="{38C476EB-38F9-4CD6-B575-B40F2738F761}" destId="{FE91F0EB-F269-4AF7-9B35-B4812F498816}" srcOrd="1" destOrd="0" presId="urn:microsoft.com/office/officeart/2005/8/layout/list1"/>
    <dgm:cxn modelId="{F6A5CEDE-1E72-4918-BAF6-55DFF032C855}" srcId="{4B411D7D-4E07-4710-8EDA-F5E5B5DC927E}" destId="{DE4B5451-41DE-47B5-B2EB-89F70D268D20}" srcOrd="0" destOrd="0" parTransId="{E7AF4087-148B-4633-9ECD-571C71F8754E}" sibTransId="{5D140552-1B82-499E-A23E-784C0188354F}"/>
    <dgm:cxn modelId="{4F60ACED-4F43-452C-A2EA-7E3C455E65E8}" srcId="{38C476EB-38F9-4CD6-B575-B40F2738F761}" destId="{03A6BADE-06B8-4D42-AFF8-CD952A843E4C}" srcOrd="2" destOrd="0" parTransId="{0636F18B-7445-4CC9-8A3A-E47C4CC77116}" sibTransId="{7CE12A78-6375-4E29-823B-66DC4CF9D5BB}"/>
    <dgm:cxn modelId="{AE76E7EB-EC9F-40C5-BE86-1031F391F47C}" type="presParOf" srcId="{3DDCEE65-07E8-4EC2-A00D-D036F98F5B92}" destId="{110C06F3-858F-45AE-BAF7-3BD472046B57}" srcOrd="0" destOrd="0" presId="urn:microsoft.com/office/officeart/2005/8/layout/list1"/>
    <dgm:cxn modelId="{67337BDF-9390-45CE-8CCB-E2C74FE1CD92}" type="presParOf" srcId="{110C06F3-858F-45AE-BAF7-3BD472046B57}" destId="{173D68AF-6917-48A2-A2CC-C26D71FF1984}" srcOrd="0" destOrd="0" presId="urn:microsoft.com/office/officeart/2005/8/layout/list1"/>
    <dgm:cxn modelId="{1A035F83-17C2-42C1-A0B8-78154EF0365C}" type="presParOf" srcId="{110C06F3-858F-45AE-BAF7-3BD472046B57}" destId="{FE91F0EB-F269-4AF7-9B35-B4812F498816}" srcOrd="1" destOrd="0" presId="urn:microsoft.com/office/officeart/2005/8/layout/list1"/>
    <dgm:cxn modelId="{5C861642-BFEE-47EB-9522-4553FFE3943E}" type="presParOf" srcId="{3DDCEE65-07E8-4EC2-A00D-D036F98F5B92}" destId="{67BA1C92-1ACF-410B-9FB2-796E9CCEF62A}" srcOrd="1" destOrd="0" presId="urn:microsoft.com/office/officeart/2005/8/layout/list1"/>
    <dgm:cxn modelId="{48B2499F-ED55-4DC9-A57E-0D40512B4FF6}" type="presParOf" srcId="{3DDCEE65-07E8-4EC2-A00D-D036F98F5B92}" destId="{036D0428-24A9-4290-8464-E0A98AD5AD9F}" srcOrd="2" destOrd="0" presId="urn:microsoft.com/office/officeart/2005/8/layout/list1"/>
    <dgm:cxn modelId="{5FC2AC00-74C7-4A97-94D7-DE19C7692826}" type="presParOf" srcId="{3DDCEE65-07E8-4EC2-A00D-D036F98F5B92}" destId="{0D6EC37E-7678-4224-8BF4-62457457C7DA}" srcOrd="3" destOrd="0" presId="urn:microsoft.com/office/officeart/2005/8/layout/list1"/>
    <dgm:cxn modelId="{DDA43063-B7DA-4D5E-986A-43DD09A50A7F}" type="presParOf" srcId="{3DDCEE65-07E8-4EC2-A00D-D036F98F5B92}" destId="{AD2E645B-7037-4497-BD18-6A5027AABF10}" srcOrd="4" destOrd="0" presId="urn:microsoft.com/office/officeart/2005/8/layout/list1"/>
    <dgm:cxn modelId="{AA1745AC-F175-4D4B-8447-974CED94BFE8}" type="presParOf" srcId="{AD2E645B-7037-4497-BD18-6A5027AABF10}" destId="{2AD9C3F6-AE82-44F7-96E2-5DCC27A18602}" srcOrd="0" destOrd="0" presId="urn:microsoft.com/office/officeart/2005/8/layout/list1"/>
    <dgm:cxn modelId="{F227CA86-2DE5-46B2-BF68-AB578B68238E}" type="presParOf" srcId="{AD2E645B-7037-4497-BD18-6A5027AABF10}" destId="{9FA759BA-8331-498A-A9EA-72B770F36305}" srcOrd="1" destOrd="0" presId="urn:microsoft.com/office/officeart/2005/8/layout/list1"/>
    <dgm:cxn modelId="{E8F69DC7-F112-4226-8DD6-4FC5F002C9F6}" type="presParOf" srcId="{3DDCEE65-07E8-4EC2-A00D-D036F98F5B92}" destId="{02B1DCE6-519B-47EE-A1F1-34BA0EAA9BF4}" srcOrd="5" destOrd="0" presId="urn:microsoft.com/office/officeart/2005/8/layout/list1"/>
    <dgm:cxn modelId="{63CCCF57-E1C3-4D0A-BCD7-839E7ADE1062}" type="presParOf" srcId="{3DDCEE65-07E8-4EC2-A00D-D036F98F5B92}" destId="{1EA60A93-A4E3-4338-B2C8-CE73C0B8064B}" srcOrd="6" destOrd="0" presId="urn:microsoft.com/office/officeart/2005/8/layout/list1"/>
    <dgm:cxn modelId="{F2333812-3447-489E-8993-EBEFF38CD305}" type="presParOf" srcId="{3DDCEE65-07E8-4EC2-A00D-D036F98F5B92}" destId="{167AF3CF-19E9-4786-A651-29DA34997AA2}" srcOrd="7" destOrd="0" presId="urn:microsoft.com/office/officeart/2005/8/layout/list1"/>
    <dgm:cxn modelId="{9011CAE3-D77A-48EC-B98D-D507E8FEB569}" type="presParOf" srcId="{3DDCEE65-07E8-4EC2-A00D-D036F98F5B92}" destId="{F0871F5B-E08F-4B98-AAF4-5650F6B4A2BC}" srcOrd="8" destOrd="0" presId="urn:microsoft.com/office/officeart/2005/8/layout/list1"/>
    <dgm:cxn modelId="{BEFCDE1C-8768-4830-80FF-96B5B65B71F7}" type="presParOf" srcId="{F0871F5B-E08F-4B98-AAF4-5650F6B4A2BC}" destId="{675505FC-4E1C-4CA6-B36F-B2D24C865339}" srcOrd="0" destOrd="0" presId="urn:microsoft.com/office/officeart/2005/8/layout/list1"/>
    <dgm:cxn modelId="{08D7F48A-54C7-4288-877B-430FB180BF66}" type="presParOf" srcId="{F0871F5B-E08F-4B98-AAF4-5650F6B4A2BC}" destId="{5BA10133-A685-42A9-891F-1D7D6740C1E1}" srcOrd="1" destOrd="0" presId="urn:microsoft.com/office/officeart/2005/8/layout/list1"/>
    <dgm:cxn modelId="{A6581D24-B851-420E-A912-E2593C9AAEA6}" type="presParOf" srcId="{3DDCEE65-07E8-4EC2-A00D-D036F98F5B92}" destId="{33830C19-D3E6-4C4F-880A-370F4F712680}" srcOrd="9" destOrd="0" presId="urn:microsoft.com/office/officeart/2005/8/layout/list1"/>
    <dgm:cxn modelId="{471DF258-2C01-401B-BFF3-731D2ADF9FEC}" type="presParOf" srcId="{3DDCEE65-07E8-4EC2-A00D-D036F98F5B92}" destId="{29B599DA-7973-4526-99DD-694E0EEF4F8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9B2C13-7C36-40C4-BF9C-DF64468F18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C476EB-38F9-4CD6-B575-B40F2738F761}">
      <dgm:prSet/>
      <dgm:spPr/>
      <dgm:t>
        <a:bodyPr/>
        <a:lstStyle/>
        <a:p>
          <a:r>
            <a:rPr lang="fr-CA" dirty="0">
              <a:latin typeface="Arial"/>
              <a:cs typeface="Arial"/>
            </a:rPr>
            <a:t>Sélection de bénévoles</a:t>
          </a:r>
          <a:r>
            <a:rPr lang="fr-CA" b="0" u="none" dirty="0">
              <a:latin typeface="Arial"/>
              <a:cs typeface="Calibri"/>
            </a:rPr>
            <a:t>  </a:t>
          </a:r>
          <a:endParaRPr lang="en-US" dirty="0">
            <a:latin typeface="Arial"/>
            <a:cs typeface="Arial"/>
          </a:endParaRPr>
        </a:p>
      </dgm:t>
    </dgm:pt>
    <dgm:pt modelId="{AE172BAF-B0EF-490B-B561-2A13B6FC6B5D}" type="parTrans" cxnId="{8F053FAF-EB12-4A51-AB80-AD3278DE3267}">
      <dgm:prSet/>
      <dgm:spPr/>
      <dgm:t>
        <a:bodyPr/>
        <a:lstStyle/>
        <a:p>
          <a:endParaRPr lang="en-US"/>
        </a:p>
      </dgm:t>
    </dgm:pt>
    <dgm:pt modelId="{D9D7EEF3-4D0C-42DB-AD0D-5C3E66430806}" type="sibTrans" cxnId="{8F053FAF-EB12-4A51-AB80-AD3278DE3267}">
      <dgm:prSet/>
      <dgm:spPr/>
      <dgm:t>
        <a:bodyPr/>
        <a:lstStyle/>
        <a:p>
          <a:endParaRPr lang="en-US"/>
        </a:p>
      </dgm:t>
    </dgm:pt>
    <dgm:pt modelId="{630827A3-192D-4300-8318-5B31C2D19266}">
      <dgm:prSet/>
      <dgm:spPr/>
      <dgm:t>
        <a:bodyPr/>
        <a:lstStyle/>
        <a:p>
          <a:r>
            <a:rPr lang="fr-CA" dirty="0">
              <a:latin typeface="Arial"/>
              <a:cs typeface="Arial"/>
            </a:rPr>
            <a:t>Art oratoire</a:t>
          </a:r>
        </a:p>
      </dgm:t>
    </dgm:pt>
    <dgm:pt modelId="{4B877DEA-D73C-481C-84AD-EEAFB606B710}" type="parTrans" cxnId="{432500A2-D2DB-423F-9507-6C55001CAAF7}">
      <dgm:prSet/>
      <dgm:spPr/>
      <dgm:t>
        <a:bodyPr/>
        <a:lstStyle/>
        <a:p>
          <a:endParaRPr lang="en-US"/>
        </a:p>
      </dgm:t>
    </dgm:pt>
    <dgm:pt modelId="{80BD613F-27BF-4F28-AD77-51A2BCF563EA}" type="sibTrans" cxnId="{432500A2-D2DB-423F-9507-6C55001CAAF7}">
      <dgm:prSet/>
      <dgm:spPr/>
      <dgm:t>
        <a:bodyPr/>
        <a:lstStyle/>
        <a:p>
          <a:endParaRPr lang="en-US"/>
        </a:p>
      </dgm:t>
    </dgm:pt>
    <dgm:pt modelId="{766DADB0-EC57-4733-8F88-865A6820E0C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CA" b="0" u="none" dirty="0">
              <a:latin typeface="Arial"/>
              <a:cs typeface="Calibri"/>
            </a:rPr>
            <a:t>Élection du comité en juin 2023 </a:t>
          </a:r>
          <a:endParaRPr lang="fr-CA" dirty="0">
            <a:latin typeface="Arial"/>
            <a:cs typeface="Arial"/>
          </a:endParaRPr>
        </a:p>
      </dgm:t>
    </dgm:pt>
    <dgm:pt modelId="{72AC4957-E604-41DE-8FC1-2C910114BBA6}" type="parTrans" cxnId="{5586FB4E-D180-4095-A044-C50360DF2ABC}">
      <dgm:prSet/>
      <dgm:spPr/>
    </dgm:pt>
    <dgm:pt modelId="{8B58C408-7394-471C-AD55-1CDC56007AC6}" type="sibTrans" cxnId="{5586FB4E-D180-4095-A044-C50360DF2ABC}">
      <dgm:prSet/>
      <dgm:spPr/>
    </dgm:pt>
    <dgm:pt modelId="{D62D58E9-7703-4A44-B095-3F0DE27E5025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fr-CA" b="0" u="none" dirty="0">
              <a:latin typeface="Arial"/>
              <a:cs typeface="Arial"/>
            </a:rPr>
            <a:t>Implication auprès des cadets pour les soutenir dans leur apprentissage de cette compétence</a:t>
          </a:r>
          <a:endParaRPr lang="fr-CA" b="1" u="none" dirty="0">
            <a:latin typeface="Arial"/>
            <a:cs typeface="Arial"/>
          </a:endParaRPr>
        </a:p>
      </dgm:t>
    </dgm:pt>
    <dgm:pt modelId="{BC9FFBCD-8423-4597-8C78-1B0404CD5176}" type="parTrans" cxnId="{81664226-9811-497F-A2CB-1600A3CA5D75}">
      <dgm:prSet/>
      <dgm:spPr/>
    </dgm:pt>
    <dgm:pt modelId="{189AC386-44AA-4DBD-9997-119FF31E59EB}" type="sibTrans" cxnId="{81664226-9811-497F-A2CB-1600A3CA5D75}">
      <dgm:prSet/>
      <dgm:spPr/>
    </dgm:pt>
    <dgm:pt modelId="{67EE4226-1CA7-4A0A-94B1-433E5BE55F30}">
      <dgm:prSet phldr="0"/>
      <dgm:spPr/>
      <dgm:t>
        <a:bodyPr/>
        <a:lstStyle/>
        <a:p>
          <a:pPr rtl="0"/>
          <a:r>
            <a:rPr lang="fr-CA" b="0" u="none" dirty="0">
              <a:latin typeface="Arial"/>
              <a:cs typeface="Arial"/>
            </a:rPr>
            <a:t>Bourse d'études</a:t>
          </a:r>
        </a:p>
      </dgm:t>
    </dgm:pt>
    <dgm:pt modelId="{2B3FE4BA-A444-4BA9-B356-47D2593B1BFB}" type="parTrans" cxnId="{54BB631D-2569-4EB0-B328-0CEDE98F53BC}">
      <dgm:prSet/>
      <dgm:spPr/>
    </dgm:pt>
    <dgm:pt modelId="{E44A97EB-5DE6-4B80-A446-54A6B31D2AF1}" type="sibTrans" cxnId="{54BB631D-2569-4EB0-B328-0CEDE98F53BC}">
      <dgm:prSet/>
      <dgm:spPr/>
    </dgm:pt>
    <dgm:pt modelId="{3C3F8E83-E8FF-4246-9D77-CB2694333E51}">
      <dgm:prSet phldr="0"/>
      <dgm:spPr/>
      <dgm:t>
        <a:bodyPr/>
        <a:lstStyle/>
        <a:p>
          <a:pPr rtl="0"/>
          <a:r>
            <a:rPr lang="fr-CA" b="0" u="none" dirty="0">
              <a:latin typeface="Arial"/>
              <a:cs typeface="Arial"/>
            </a:rPr>
            <a:t>Membre du jury du concours local (Escadron) </a:t>
          </a:r>
        </a:p>
      </dgm:t>
    </dgm:pt>
    <dgm:pt modelId="{EA80CF2E-9767-4417-8FE5-33674BB39E25}" type="parTrans" cxnId="{F30BFDFE-5D94-430E-B449-7D54D6469D49}">
      <dgm:prSet/>
      <dgm:spPr/>
    </dgm:pt>
    <dgm:pt modelId="{6AE818BE-EAD7-4879-8A44-42E3F31EB0BF}" type="sibTrans" cxnId="{F30BFDFE-5D94-430E-B449-7D54D6469D49}">
      <dgm:prSet/>
      <dgm:spPr/>
    </dgm:pt>
    <dgm:pt modelId="{F7E3561D-7D2B-4199-871E-59998D84BAD0}">
      <dgm:prSet phldr="0"/>
      <dgm:spPr/>
      <dgm:t>
        <a:bodyPr/>
        <a:lstStyle/>
        <a:p>
          <a:pPr rtl="0"/>
          <a:r>
            <a:rPr lang="fr-CA" b="0" u="none" dirty="0">
              <a:latin typeface="Arial"/>
              <a:cs typeface="Arial"/>
            </a:rPr>
            <a:t>Création d'un comité de sélection pour les sélections locales aux différentes bourses</a:t>
          </a:r>
        </a:p>
      </dgm:t>
    </dgm:pt>
    <dgm:pt modelId="{8344D58C-5C59-4EC9-A2F7-CFF8254A9AE3}" type="parTrans" cxnId="{E54EFFA2-0534-44E0-B73E-152F838D8C70}">
      <dgm:prSet/>
      <dgm:spPr/>
    </dgm:pt>
    <dgm:pt modelId="{F16102F4-6FD1-4360-AF42-5A1747A9B98B}" type="sibTrans" cxnId="{E54EFFA2-0534-44E0-B73E-152F838D8C70}">
      <dgm:prSet/>
      <dgm:spPr/>
    </dgm:pt>
    <dgm:pt modelId="{406FA746-58FE-4F88-8AA9-94E241AB0E9C}">
      <dgm:prSet phldr="0"/>
      <dgm:spPr/>
      <dgm:t>
        <a:bodyPr/>
        <a:lstStyle/>
        <a:p>
          <a:pPr rtl="0"/>
          <a:r>
            <a:rPr lang="fr-CA" dirty="0">
              <a:latin typeface="Arial"/>
              <a:cs typeface="Arial"/>
            </a:rPr>
            <a:t>Gestion financière</a:t>
          </a:r>
        </a:p>
      </dgm:t>
    </dgm:pt>
    <dgm:pt modelId="{C12272CC-A13B-47BB-B2F6-52DCB56C284D}" type="parTrans" cxnId="{5E65FD6B-AC12-4C7A-AEA7-9A27BD1D3474}">
      <dgm:prSet/>
      <dgm:spPr/>
    </dgm:pt>
    <dgm:pt modelId="{6831408C-3B91-4B40-B45C-FA473EDC5C9E}" type="sibTrans" cxnId="{5E65FD6B-AC12-4C7A-AEA7-9A27BD1D3474}">
      <dgm:prSet/>
      <dgm:spPr/>
    </dgm:pt>
    <dgm:pt modelId="{CDD3273A-CDC2-473E-B795-64DD89536367}">
      <dgm:prSet phldr="0"/>
      <dgm:spPr/>
      <dgm:t>
        <a:bodyPr/>
        <a:lstStyle/>
        <a:p>
          <a:r>
            <a:rPr lang="fr-CA" dirty="0">
              <a:latin typeface="Arial"/>
              <a:cs typeface="Arial"/>
            </a:rPr>
            <a:t>Avance de fonds pour les dépenses militaires</a:t>
          </a:r>
        </a:p>
      </dgm:t>
    </dgm:pt>
    <dgm:pt modelId="{652E1F36-B563-4643-A36F-08BC0527E075}" type="parTrans" cxnId="{B7A64FD6-CE7E-4B99-84CF-5A44ED3C92F0}">
      <dgm:prSet/>
      <dgm:spPr/>
    </dgm:pt>
    <dgm:pt modelId="{EC9C116C-81BC-4C3E-A397-623D24D81209}" type="sibTrans" cxnId="{B7A64FD6-CE7E-4B99-84CF-5A44ED3C92F0}">
      <dgm:prSet/>
      <dgm:spPr/>
    </dgm:pt>
    <dgm:pt modelId="{FB664598-9CAC-41AA-BE99-545C09CF0AA8}">
      <dgm:prSet phldr="0"/>
      <dgm:spPr/>
      <dgm:t>
        <a:bodyPr/>
        <a:lstStyle/>
        <a:p>
          <a:pPr algn="l" rtl="0"/>
          <a:r>
            <a:rPr lang="fr-CA" dirty="0">
              <a:latin typeface="Arial"/>
              <a:cs typeface="Arial"/>
            </a:rPr>
            <a:t>Payer les dépassements de coûts des activités remboursées par </a:t>
          </a:r>
          <a:r>
            <a:rPr lang="fr-CA" dirty="0">
              <a:latin typeface="Corbel" panose="020B0503020204020204"/>
            </a:rPr>
            <a:t>le ministère</a:t>
          </a:r>
          <a:r>
            <a:rPr lang="fr-CA" dirty="0"/>
            <a:t> de la </a:t>
          </a:r>
          <a:r>
            <a:rPr lang="fr-CA" dirty="0">
              <a:latin typeface="Corbel" panose="020B0503020204020204"/>
            </a:rPr>
            <a:t>Défense</a:t>
          </a:r>
          <a:r>
            <a:rPr lang="fr-CA" dirty="0"/>
            <a:t> nationale </a:t>
          </a:r>
          <a:r>
            <a:rPr lang="fr-CA" dirty="0">
              <a:latin typeface="Arial"/>
              <a:cs typeface="Arial"/>
            </a:rPr>
            <a:t> (MDN)</a:t>
          </a:r>
          <a:endParaRPr lang="en-US" dirty="0">
            <a:latin typeface="Arial"/>
            <a:cs typeface="Arial"/>
          </a:endParaRPr>
        </a:p>
      </dgm:t>
    </dgm:pt>
    <dgm:pt modelId="{081DAAEF-6DC6-44F8-B5E3-5210BE050266}" type="parTrans" cxnId="{7CCB7E89-ADEB-413A-9368-691A481413AF}">
      <dgm:prSet/>
      <dgm:spPr/>
    </dgm:pt>
    <dgm:pt modelId="{32DA0DB3-60D9-4676-AC00-7B5F061528A2}" type="sibTrans" cxnId="{7CCB7E89-ADEB-413A-9368-691A481413AF}">
      <dgm:prSet/>
      <dgm:spPr/>
    </dgm:pt>
    <dgm:pt modelId="{6412B457-543D-47E7-A452-330137FFCFB8}">
      <dgm:prSet phldr="0"/>
      <dgm:spPr/>
      <dgm:t>
        <a:bodyPr/>
        <a:lstStyle/>
        <a:p>
          <a:pPr algn="l" rtl="0"/>
          <a:r>
            <a:rPr lang="fr-CA" dirty="0">
              <a:latin typeface="Arial"/>
              <a:cs typeface="Arial"/>
            </a:rPr>
            <a:t>Payer les activités non-remboursées par MDN (ex: récompenses, activités optionnelles)</a:t>
          </a:r>
          <a:endParaRPr lang="en-US" dirty="0">
            <a:latin typeface="Arial"/>
            <a:cs typeface="Arial"/>
          </a:endParaRPr>
        </a:p>
      </dgm:t>
    </dgm:pt>
    <dgm:pt modelId="{B36C9AAB-C4C1-4B11-A46D-A4BBEBF81122}" type="parTrans" cxnId="{AA1F2D07-388D-41E7-A1A1-9AA242AAFD95}">
      <dgm:prSet/>
      <dgm:spPr/>
    </dgm:pt>
    <dgm:pt modelId="{99011B98-B1C0-4C0A-96FD-67081DC10354}" type="sibTrans" cxnId="{AA1F2D07-388D-41E7-A1A1-9AA242AAFD95}">
      <dgm:prSet/>
      <dgm:spPr/>
    </dgm:pt>
    <dgm:pt modelId="{21FD7F99-8272-4495-8B7D-B99762908F33}">
      <dgm:prSet phldr="0"/>
      <dgm:spPr/>
      <dgm:t>
        <a:bodyPr/>
        <a:lstStyle/>
        <a:p>
          <a:r>
            <a:rPr lang="fr-CA" dirty="0">
              <a:latin typeface="Arial"/>
              <a:cs typeface="Arial"/>
            </a:rPr>
            <a:t>Paiement de la cotisation à la Ligue des Cadets de l'Air (45 $ par cadet)</a:t>
          </a:r>
          <a:endParaRPr lang="fr-CA" dirty="0"/>
        </a:p>
      </dgm:t>
    </dgm:pt>
    <dgm:pt modelId="{77A1ED2C-1A70-4D91-BD6D-238CA8C9DCE7}" type="parTrans" cxnId="{78034F86-6E80-417E-A0AC-D7954C20D845}">
      <dgm:prSet/>
      <dgm:spPr/>
    </dgm:pt>
    <dgm:pt modelId="{AA0564E3-4F08-4AA2-A5BE-5A4D290B994B}" type="sibTrans" cxnId="{78034F86-6E80-417E-A0AC-D7954C20D845}">
      <dgm:prSet/>
      <dgm:spPr/>
    </dgm:pt>
    <dgm:pt modelId="{17053557-FFB3-4461-804C-F968D9C70E85}">
      <dgm:prSet phldr="0"/>
      <dgm:spPr/>
      <dgm:t>
        <a:bodyPr/>
        <a:lstStyle/>
        <a:p>
          <a:pPr rtl="0"/>
          <a:r>
            <a:rPr lang="fr-CA" dirty="0">
              <a:latin typeface="Arial"/>
              <a:cs typeface="Arial"/>
            </a:rPr>
            <a:t>Établissement du budget annuel</a:t>
          </a:r>
        </a:p>
      </dgm:t>
    </dgm:pt>
    <dgm:pt modelId="{3898B4E9-080D-44B6-B4EC-5A213973FAEB}" type="parTrans" cxnId="{22F7D396-0B9F-4A21-A128-756D7A0545C6}">
      <dgm:prSet/>
      <dgm:spPr/>
    </dgm:pt>
    <dgm:pt modelId="{7D8E298D-7542-477F-9B4F-B7604F9693DA}" type="sibTrans" cxnId="{22F7D396-0B9F-4A21-A128-756D7A0545C6}">
      <dgm:prSet/>
      <dgm:spPr/>
    </dgm:pt>
    <dgm:pt modelId="{36BB2191-1215-40D7-A54E-606D112EDD20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fr-CA" b="0" u="none" dirty="0">
              <a:latin typeface="Arial"/>
              <a:cs typeface="Calibri"/>
            </a:rPr>
            <a:t>Les personnes intéressées sont invitées à s'impliquer (filtrage nécessaire)</a:t>
          </a:r>
        </a:p>
      </dgm:t>
    </dgm:pt>
    <dgm:pt modelId="{D62A9264-BA40-43F6-82B2-7F5178F27D6E}" type="parTrans" cxnId="{CD420A44-8EB1-4B43-895E-7FC515AB5D8B}">
      <dgm:prSet/>
      <dgm:spPr/>
    </dgm:pt>
    <dgm:pt modelId="{A7720828-CDEC-4669-8734-AD719AC88651}" type="sibTrans" cxnId="{CD420A44-8EB1-4B43-895E-7FC515AB5D8B}">
      <dgm:prSet/>
      <dgm:spPr/>
    </dgm:pt>
    <dgm:pt modelId="{3DDCEE65-07E8-4EC2-A00D-D036F98F5B92}" type="pres">
      <dgm:prSet presAssocID="{269B2C13-7C36-40C4-BF9C-DF64468F18C5}" presName="linear" presStyleCnt="0">
        <dgm:presLayoutVars>
          <dgm:dir/>
          <dgm:animLvl val="lvl"/>
          <dgm:resizeHandles val="exact"/>
        </dgm:presLayoutVars>
      </dgm:prSet>
      <dgm:spPr/>
    </dgm:pt>
    <dgm:pt modelId="{558642D8-CD47-4C12-944F-F712E74AFC00}" type="pres">
      <dgm:prSet presAssocID="{406FA746-58FE-4F88-8AA9-94E241AB0E9C}" presName="parentLin" presStyleCnt="0"/>
      <dgm:spPr/>
    </dgm:pt>
    <dgm:pt modelId="{7D659A10-82AB-4DC9-9EC7-F0749998054D}" type="pres">
      <dgm:prSet presAssocID="{406FA746-58FE-4F88-8AA9-94E241AB0E9C}" presName="parentLeftMargin" presStyleLbl="node1" presStyleIdx="0" presStyleCnt="4"/>
      <dgm:spPr/>
    </dgm:pt>
    <dgm:pt modelId="{F29AAA3C-AEAA-480E-8D7F-F7F461F5428A}" type="pres">
      <dgm:prSet presAssocID="{406FA746-58FE-4F88-8AA9-94E241AB0E9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DF3F1EF-827B-4785-B8E8-1C7A30CE5A67}" type="pres">
      <dgm:prSet presAssocID="{406FA746-58FE-4F88-8AA9-94E241AB0E9C}" presName="negativeSpace" presStyleCnt="0"/>
      <dgm:spPr/>
    </dgm:pt>
    <dgm:pt modelId="{A4B68314-8B2D-4881-9E87-EA390AE1A6AE}" type="pres">
      <dgm:prSet presAssocID="{406FA746-58FE-4F88-8AA9-94E241AB0E9C}" presName="childText" presStyleLbl="conFgAcc1" presStyleIdx="0" presStyleCnt="4">
        <dgm:presLayoutVars>
          <dgm:bulletEnabled val="1"/>
        </dgm:presLayoutVars>
      </dgm:prSet>
      <dgm:spPr/>
    </dgm:pt>
    <dgm:pt modelId="{42105325-B17B-4E8D-8E20-3AD3EB5929EA}" type="pres">
      <dgm:prSet presAssocID="{6831408C-3B91-4B40-B45C-FA473EDC5C9E}" presName="spaceBetweenRectangles" presStyleCnt="0"/>
      <dgm:spPr/>
    </dgm:pt>
    <dgm:pt modelId="{110C06F3-858F-45AE-BAF7-3BD472046B57}" type="pres">
      <dgm:prSet presAssocID="{38C476EB-38F9-4CD6-B575-B40F2738F761}" presName="parentLin" presStyleCnt="0"/>
      <dgm:spPr/>
    </dgm:pt>
    <dgm:pt modelId="{173D68AF-6917-48A2-A2CC-C26D71FF1984}" type="pres">
      <dgm:prSet presAssocID="{38C476EB-38F9-4CD6-B575-B40F2738F761}" presName="parentLeftMargin" presStyleLbl="node1" presStyleIdx="0" presStyleCnt="4"/>
      <dgm:spPr/>
    </dgm:pt>
    <dgm:pt modelId="{FE91F0EB-F269-4AF7-9B35-B4812F498816}" type="pres">
      <dgm:prSet presAssocID="{38C476EB-38F9-4CD6-B575-B40F2738F7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BA1C92-1ACF-410B-9FB2-796E9CCEF62A}" type="pres">
      <dgm:prSet presAssocID="{38C476EB-38F9-4CD6-B575-B40F2738F761}" presName="negativeSpace" presStyleCnt="0"/>
      <dgm:spPr/>
    </dgm:pt>
    <dgm:pt modelId="{036D0428-24A9-4290-8464-E0A98AD5AD9F}" type="pres">
      <dgm:prSet presAssocID="{38C476EB-38F9-4CD6-B575-B40F2738F761}" presName="childText" presStyleLbl="conFgAcc1" presStyleIdx="1" presStyleCnt="4">
        <dgm:presLayoutVars>
          <dgm:bulletEnabled val="1"/>
        </dgm:presLayoutVars>
      </dgm:prSet>
      <dgm:spPr/>
    </dgm:pt>
    <dgm:pt modelId="{0D6EC37E-7678-4224-8BF4-62457457C7DA}" type="pres">
      <dgm:prSet presAssocID="{D9D7EEF3-4D0C-42DB-AD0D-5C3E66430806}" presName="spaceBetweenRectangles" presStyleCnt="0"/>
      <dgm:spPr/>
    </dgm:pt>
    <dgm:pt modelId="{AD2E645B-7037-4497-BD18-6A5027AABF10}" type="pres">
      <dgm:prSet presAssocID="{630827A3-192D-4300-8318-5B31C2D19266}" presName="parentLin" presStyleCnt="0"/>
      <dgm:spPr/>
    </dgm:pt>
    <dgm:pt modelId="{2AD9C3F6-AE82-44F7-96E2-5DCC27A18602}" type="pres">
      <dgm:prSet presAssocID="{630827A3-192D-4300-8318-5B31C2D19266}" presName="parentLeftMargin" presStyleLbl="node1" presStyleIdx="1" presStyleCnt="4"/>
      <dgm:spPr/>
    </dgm:pt>
    <dgm:pt modelId="{9FA759BA-8331-498A-A9EA-72B770F36305}" type="pres">
      <dgm:prSet presAssocID="{630827A3-192D-4300-8318-5B31C2D192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2B1DCE6-519B-47EE-A1F1-34BA0EAA9BF4}" type="pres">
      <dgm:prSet presAssocID="{630827A3-192D-4300-8318-5B31C2D19266}" presName="negativeSpace" presStyleCnt="0"/>
      <dgm:spPr/>
    </dgm:pt>
    <dgm:pt modelId="{1EA60A93-A4E3-4338-B2C8-CE73C0B8064B}" type="pres">
      <dgm:prSet presAssocID="{630827A3-192D-4300-8318-5B31C2D19266}" presName="childText" presStyleLbl="conFgAcc1" presStyleIdx="2" presStyleCnt="4">
        <dgm:presLayoutVars>
          <dgm:bulletEnabled val="1"/>
        </dgm:presLayoutVars>
      </dgm:prSet>
      <dgm:spPr/>
    </dgm:pt>
    <dgm:pt modelId="{167AF3CF-19E9-4786-A651-29DA34997AA2}" type="pres">
      <dgm:prSet presAssocID="{80BD613F-27BF-4F28-AD77-51A2BCF563EA}" presName="spaceBetweenRectangles" presStyleCnt="0"/>
      <dgm:spPr/>
    </dgm:pt>
    <dgm:pt modelId="{39537C43-66DE-45A1-989B-588AD9C12987}" type="pres">
      <dgm:prSet presAssocID="{67EE4226-1CA7-4A0A-94B1-433E5BE55F30}" presName="parentLin" presStyleCnt="0"/>
      <dgm:spPr/>
    </dgm:pt>
    <dgm:pt modelId="{3A51EBF9-A5DD-4D3D-A6F0-C7BCE18A8418}" type="pres">
      <dgm:prSet presAssocID="{67EE4226-1CA7-4A0A-94B1-433E5BE55F30}" presName="parentLeftMargin" presStyleLbl="node1" presStyleIdx="2" presStyleCnt="4"/>
      <dgm:spPr/>
    </dgm:pt>
    <dgm:pt modelId="{AF83364D-3BD7-4052-90BB-8ABD350EE46B}" type="pres">
      <dgm:prSet presAssocID="{67EE4226-1CA7-4A0A-94B1-433E5BE55F3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7F2D077-B268-4B02-8581-CB8A2B408231}" type="pres">
      <dgm:prSet presAssocID="{67EE4226-1CA7-4A0A-94B1-433E5BE55F30}" presName="negativeSpace" presStyleCnt="0"/>
      <dgm:spPr/>
    </dgm:pt>
    <dgm:pt modelId="{723B2A7A-E491-4D2E-91F1-0AD63DD23934}" type="pres">
      <dgm:prSet presAssocID="{67EE4226-1CA7-4A0A-94B1-433E5BE55F3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A1F2D07-388D-41E7-A1A1-9AA242AAFD95}" srcId="{406FA746-58FE-4F88-8AA9-94E241AB0E9C}" destId="{6412B457-543D-47E7-A452-330137FFCFB8}" srcOrd="4" destOrd="0" parTransId="{B36C9AAB-C4C1-4B11-A46D-A4BBEBF81122}" sibTransId="{99011B98-B1C0-4C0A-96FD-67081DC10354}"/>
    <dgm:cxn modelId="{841FB414-B2F4-443A-B6E5-1BD2FC9815A1}" type="presOf" srcId="{FB664598-9CAC-41AA-BE99-545C09CF0AA8}" destId="{A4B68314-8B2D-4881-9E87-EA390AE1A6AE}" srcOrd="0" destOrd="3" presId="urn:microsoft.com/office/officeart/2005/8/layout/list1"/>
    <dgm:cxn modelId="{54BB631D-2569-4EB0-B328-0CEDE98F53BC}" srcId="{269B2C13-7C36-40C4-BF9C-DF64468F18C5}" destId="{67EE4226-1CA7-4A0A-94B1-433E5BE55F30}" srcOrd="3" destOrd="0" parTransId="{2B3FE4BA-A444-4BA9-B356-47D2593B1BFB}" sibTransId="{E44A97EB-5DE6-4B80-A446-54A6B31D2AF1}"/>
    <dgm:cxn modelId="{81664226-9811-497F-A2CB-1600A3CA5D75}" srcId="{630827A3-192D-4300-8318-5B31C2D19266}" destId="{D62D58E9-7703-4A44-B095-3F0DE27E5025}" srcOrd="0" destOrd="0" parTransId="{BC9FFBCD-8423-4597-8C78-1B0404CD5176}" sibTransId="{189AC386-44AA-4DBD-9997-119FF31E59EB}"/>
    <dgm:cxn modelId="{1A9CA12C-86B2-4C6F-B766-E8312D31436C}" type="presOf" srcId="{766DADB0-EC57-4733-8F88-865A6820E0C8}" destId="{036D0428-24A9-4290-8464-E0A98AD5AD9F}" srcOrd="0" destOrd="1" presId="urn:microsoft.com/office/officeart/2005/8/layout/list1"/>
    <dgm:cxn modelId="{77E2BD30-C849-41F6-A53A-27ADF454098B}" type="presOf" srcId="{36BB2191-1215-40D7-A54E-606D112EDD20}" destId="{036D0428-24A9-4290-8464-E0A98AD5AD9F}" srcOrd="0" destOrd="0" presId="urn:microsoft.com/office/officeart/2005/8/layout/list1"/>
    <dgm:cxn modelId="{65257334-DB1B-4AA6-8901-569F0F00982A}" type="presOf" srcId="{17053557-FFB3-4461-804C-F968D9C70E85}" destId="{A4B68314-8B2D-4881-9E87-EA390AE1A6AE}" srcOrd="0" destOrd="0" presId="urn:microsoft.com/office/officeart/2005/8/layout/list1"/>
    <dgm:cxn modelId="{11BC875E-9B22-4EFB-8C41-3E6BD3E63A8D}" type="presOf" srcId="{21FD7F99-8272-4495-8B7D-B99762908F33}" destId="{A4B68314-8B2D-4881-9E87-EA390AE1A6AE}" srcOrd="0" destOrd="1" presId="urn:microsoft.com/office/officeart/2005/8/layout/list1"/>
    <dgm:cxn modelId="{CD420A44-8EB1-4B43-895E-7FC515AB5D8B}" srcId="{38C476EB-38F9-4CD6-B575-B40F2738F761}" destId="{36BB2191-1215-40D7-A54E-606D112EDD20}" srcOrd="0" destOrd="0" parTransId="{D62A9264-BA40-43F6-82B2-7F5178F27D6E}" sibTransId="{A7720828-CDEC-4669-8734-AD719AC88651}"/>
    <dgm:cxn modelId="{C515AF66-5A75-48A9-B926-3FAE4D759013}" type="presOf" srcId="{6412B457-543D-47E7-A452-330137FFCFB8}" destId="{A4B68314-8B2D-4881-9E87-EA390AE1A6AE}" srcOrd="0" destOrd="4" presId="urn:microsoft.com/office/officeart/2005/8/layout/list1"/>
    <dgm:cxn modelId="{6A19104B-6478-471E-B6F2-9B86F281F263}" type="presOf" srcId="{CDD3273A-CDC2-473E-B795-64DD89536367}" destId="{A4B68314-8B2D-4881-9E87-EA390AE1A6AE}" srcOrd="0" destOrd="2" presId="urn:microsoft.com/office/officeart/2005/8/layout/list1"/>
    <dgm:cxn modelId="{2A214F4B-29EA-491D-9366-956B770A5CCC}" type="presOf" srcId="{406FA746-58FE-4F88-8AA9-94E241AB0E9C}" destId="{F29AAA3C-AEAA-480E-8D7F-F7F461F5428A}" srcOrd="1" destOrd="0" presId="urn:microsoft.com/office/officeart/2005/8/layout/list1"/>
    <dgm:cxn modelId="{5E65FD6B-AC12-4C7A-AEA7-9A27BD1D3474}" srcId="{269B2C13-7C36-40C4-BF9C-DF64468F18C5}" destId="{406FA746-58FE-4F88-8AA9-94E241AB0E9C}" srcOrd="0" destOrd="0" parTransId="{C12272CC-A13B-47BB-B2F6-52DCB56C284D}" sibTransId="{6831408C-3B91-4B40-B45C-FA473EDC5C9E}"/>
    <dgm:cxn modelId="{3293146D-64C5-4B63-B7FC-668168202B73}" type="presOf" srcId="{630827A3-192D-4300-8318-5B31C2D19266}" destId="{2AD9C3F6-AE82-44F7-96E2-5DCC27A18602}" srcOrd="0" destOrd="0" presId="urn:microsoft.com/office/officeart/2005/8/layout/list1"/>
    <dgm:cxn modelId="{05D2CA4E-0EB8-4B9E-A751-91A7DD7A57CC}" type="presOf" srcId="{3C3F8E83-E8FF-4246-9D77-CB2694333E51}" destId="{1EA60A93-A4E3-4338-B2C8-CE73C0B8064B}" srcOrd="0" destOrd="1" presId="urn:microsoft.com/office/officeart/2005/8/layout/list1"/>
    <dgm:cxn modelId="{5586FB4E-D180-4095-A044-C50360DF2ABC}" srcId="{38C476EB-38F9-4CD6-B575-B40F2738F761}" destId="{766DADB0-EC57-4733-8F88-865A6820E0C8}" srcOrd="1" destOrd="0" parTransId="{72AC4957-E604-41DE-8FC1-2C910114BBA6}" sibTransId="{8B58C408-7394-471C-AD55-1CDC56007AC6}"/>
    <dgm:cxn modelId="{78034F86-6E80-417E-A0AC-D7954C20D845}" srcId="{406FA746-58FE-4F88-8AA9-94E241AB0E9C}" destId="{21FD7F99-8272-4495-8B7D-B99762908F33}" srcOrd="1" destOrd="0" parTransId="{77A1ED2C-1A70-4D91-BD6D-238CA8C9DCE7}" sibTransId="{AA0564E3-4F08-4AA2-A5BE-5A4D290B994B}"/>
    <dgm:cxn modelId="{7CCB7E89-ADEB-413A-9368-691A481413AF}" srcId="{406FA746-58FE-4F88-8AA9-94E241AB0E9C}" destId="{FB664598-9CAC-41AA-BE99-545C09CF0AA8}" srcOrd="3" destOrd="0" parTransId="{081DAAEF-6DC6-44F8-B5E3-5210BE050266}" sibTransId="{32DA0DB3-60D9-4676-AC00-7B5F061528A2}"/>
    <dgm:cxn modelId="{22F7D396-0B9F-4A21-A128-756D7A0545C6}" srcId="{406FA746-58FE-4F88-8AA9-94E241AB0E9C}" destId="{17053557-FFB3-4461-804C-F968D9C70E85}" srcOrd="0" destOrd="0" parTransId="{3898B4E9-080D-44B6-B4EC-5A213973FAEB}" sibTransId="{7D8E298D-7542-477F-9B4F-B7604F9693DA}"/>
    <dgm:cxn modelId="{432500A2-D2DB-423F-9507-6C55001CAAF7}" srcId="{269B2C13-7C36-40C4-BF9C-DF64468F18C5}" destId="{630827A3-192D-4300-8318-5B31C2D19266}" srcOrd="2" destOrd="0" parTransId="{4B877DEA-D73C-481C-84AD-EEAFB606B710}" sibTransId="{80BD613F-27BF-4F28-AD77-51A2BCF563EA}"/>
    <dgm:cxn modelId="{E54EFFA2-0534-44E0-B73E-152F838D8C70}" srcId="{67EE4226-1CA7-4A0A-94B1-433E5BE55F30}" destId="{F7E3561D-7D2B-4199-871E-59998D84BAD0}" srcOrd="0" destOrd="0" parTransId="{8344D58C-5C59-4EC9-A2F7-CFF8254A9AE3}" sibTransId="{F16102F4-6FD1-4360-AF42-5A1747A9B98B}"/>
    <dgm:cxn modelId="{0AFEA3AB-B444-4536-8665-E0930B483893}" type="presOf" srcId="{269B2C13-7C36-40C4-BF9C-DF64468F18C5}" destId="{3DDCEE65-07E8-4EC2-A00D-D036F98F5B92}" srcOrd="0" destOrd="0" presId="urn:microsoft.com/office/officeart/2005/8/layout/list1"/>
    <dgm:cxn modelId="{8F053FAF-EB12-4A51-AB80-AD3278DE3267}" srcId="{269B2C13-7C36-40C4-BF9C-DF64468F18C5}" destId="{38C476EB-38F9-4CD6-B575-B40F2738F761}" srcOrd="1" destOrd="0" parTransId="{AE172BAF-B0EF-490B-B561-2A13B6FC6B5D}" sibTransId="{D9D7EEF3-4D0C-42DB-AD0D-5C3E66430806}"/>
    <dgm:cxn modelId="{25C0B3B0-2C73-4CB0-9EE8-64DF74E0075A}" type="presOf" srcId="{38C476EB-38F9-4CD6-B575-B40F2738F761}" destId="{173D68AF-6917-48A2-A2CC-C26D71FF1984}" srcOrd="0" destOrd="0" presId="urn:microsoft.com/office/officeart/2005/8/layout/list1"/>
    <dgm:cxn modelId="{1B9F0FD1-4BFB-4308-A6D4-908E9928765F}" type="presOf" srcId="{630827A3-192D-4300-8318-5B31C2D19266}" destId="{9FA759BA-8331-498A-A9EA-72B770F36305}" srcOrd="1" destOrd="0" presId="urn:microsoft.com/office/officeart/2005/8/layout/list1"/>
    <dgm:cxn modelId="{B7A64FD6-CE7E-4B99-84CF-5A44ED3C92F0}" srcId="{406FA746-58FE-4F88-8AA9-94E241AB0E9C}" destId="{CDD3273A-CDC2-473E-B795-64DD89536367}" srcOrd="2" destOrd="0" parTransId="{652E1F36-B563-4643-A36F-08BC0527E075}" sibTransId="{EC9C116C-81BC-4C3E-A397-623D24D81209}"/>
    <dgm:cxn modelId="{37AB0FDA-5E15-46A0-924E-DF6290E52945}" type="presOf" srcId="{67EE4226-1CA7-4A0A-94B1-433E5BE55F30}" destId="{3A51EBF9-A5DD-4D3D-A6F0-C7BCE18A8418}" srcOrd="0" destOrd="0" presId="urn:microsoft.com/office/officeart/2005/8/layout/list1"/>
    <dgm:cxn modelId="{924CA5DD-E83E-4D53-9BEB-55B52AD81883}" type="presOf" srcId="{F7E3561D-7D2B-4199-871E-59998D84BAD0}" destId="{723B2A7A-E491-4D2E-91F1-0AD63DD23934}" srcOrd="0" destOrd="0" presId="urn:microsoft.com/office/officeart/2005/8/layout/list1"/>
    <dgm:cxn modelId="{255314EA-C6BB-4759-BADD-81BBF1EBE36D}" type="presOf" srcId="{38C476EB-38F9-4CD6-B575-B40F2738F761}" destId="{FE91F0EB-F269-4AF7-9B35-B4812F498816}" srcOrd="1" destOrd="0" presId="urn:microsoft.com/office/officeart/2005/8/layout/list1"/>
    <dgm:cxn modelId="{4EA09AEA-65F5-428A-8DDF-8FA79EE56199}" type="presOf" srcId="{67EE4226-1CA7-4A0A-94B1-433E5BE55F30}" destId="{AF83364D-3BD7-4052-90BB-8ABD350EE46B}" srcOrd="1" destOrd="0" presId="urn:microsoft.com/office/officeart/2005/8/layout/list1"/>
    <dgm:cxn modelId="{97DE02F2-544D-4E74-9358-35C5C6123CDF}" type="presOf" srcId="{D62D58E9-7703-4A44-B095-3F0DE27E5025}" destId="{1EA60A93-A4E3-4338-B2C8-CE73C0B8064B}" srcOrd="0" destOrd="0" presId="urn:microsoft.com/office/officeart/2005/8/layout/list1"/>
    <dgm:cxn modelId="{4883C2F5-73B1-4657-A976-648A8B681ED8}" type="presOf" srcId="{406FA746-58FE-4F88-8AA9-94E241AB0E9C}" destId="{7D659A10-82AB-4DC9-9EC7-F0749998054D}" srcOrd="0" destOrd="0" presId="urn:microsoft.com/office/officeart/2005/8/layout/list1"/>
    <dgm:cxn modelId="{F30BFDFE-5D94-430E-B449-7D54D6469D49}" srcId="{630827A3-192D-4300-8318-5B31C2D19266}" destId="{3C3F8E83-E8FF-4246-9D77-CB2694333E51}" srcOrd="1" destOrd="0" parTransId="{EA80CF2E-9767-4417-8FE5-33674BB39E25}" sibTransId="{6AE818BE-EAD7-4879-8A44-42E3F31EB0BF}"/>
    <dgm:cxn modelId="{02442587-C44A-41C0-B712-43809C75CB71}" type="presParOf" srcId="{3DDCEE65-07E8-4EC2-A00D-D036F98F5B92}" destId="{558642D8-CD47-4C12-944F-F712E74AFC00}" srcOrd="0" destOrd="0" presId="urn:microsoft.com/office/officeart/2005/8/layout/list1"/>
    <dgm:cxn modelId="{BCD724A1-3779-4DDF-A230-AD71D2FC11DC}" type="presParOf" srcId="{558642D8-CD47-4C12-944F-F712E74AFC00}" destId="{7D659A10-82AB-4DC9-9EC7-F0749998054D}" srcOrd="0" destOrd="0" presId="urn:microsoft.com/office/officeart/2005/8/layout/list1"/>
    <dgm:cxn modelId="{F358FA74-B813-4FBA-B329-E1F37635413A}" type="presParOf" srcId="{558642D8-CD47-4C12-944F-F712E74AFC00}" destId="{F29AAA3C-AEAA-480E-8D7F-F7F461F5428A}" srcOrd="1" destOrd="0" presId="urn:microsoft.com/office/officeart/2005/8/layout/list1"/>
    <dgm:cxn modelId="{F2A99137-06A3-4BB6-9730-09EF1AFA2C85}" type="presParOf" srcId="{3DDCEE65-07E8-4EC2-A00D-D036F98F5B92}" destId="{ADF3F1EF-827B-4785-B8E8-1C7A30CE5A67}" srcOrd="1" destOrd="0" presId="urn:microsoft.com/office/officeart/2005/8/layout/list1"/>
    <dgm:cxn modelId="{106E674D-0486-485C-809E-EB5D54F3A488}" type="presParOf" srcId="{3DDCEE65-07E8-4EC2-A00D-D036F98F5B92}" destId="{A4B68314-8B2D-4881-9E87-EA390AE1A6AE}" srcOrd="2" destOrd="0" presId="urn:microsoft.com/office/officeart/2005/8/layout/list1"/>
    <dgm:cxn modelId="{FD2F7659-0518-40AB-825E-2E7459A3A04E}" type="presParOf" srcId="{3DDCEE65-07E8-4EC2-A00D-D036F98F5B92}" destId="{42105325-B17B-4E8D-8E20-3AD3EB5929EA}" srcOrd="3" destOrd="0" presId="urn:microsoft.com/office/officeart/2005/8/layout/list1"/>
    <dgm:cxn modelId="{06B7820A-A29D-488C-B574-8F812A6FED3F}" type="presParOf" srcId="{3DDCEE65-07E8-4EC2-A00D-D036F98F5B92}" destId="{110C06F3-858F-45AE-BAF7-3BD472046B57}" srcOrd="4" destOrd="0" presId="urn:microsoft.com/office/officeart/2005/8/layout/list1"/>
    <dgm:cxn modelId="{357A9A86-EA23-4A42-863F-0B9E66A4743A}" type="presParOf" srcId="{110C06F3-858F-45AE-BAF7-3BD472046B57}" destId="{173D68AF-6917-48A2-A2CC-C26D71FF1984}" srcOrd="0" destOrd="0" presId="urn:microsoft.com/office/officeart/2005/8/layout/list1"/>
    <dgm:cxn modelId="{D8DAE42C-1E7C-4ABE-8EC9-0A6F2DCE025E}" type="presParOf" srcId="{110C06F3-858F-45AE-BAF7-3BD472046B57}" destId="{FE91F0EB-F269-4AF7-9B35-B4812F498816}" srcOrd="1" destOrd="0" presId="urn:microsoft.com/office/officeart/2005/8/layout/list1"/>
    <dgm:cxn modelId="{10712E82-E664-43E8-B7AE-751A44A01CAA}" type="presParOf" srcId="{3DDCEE65-07E8-4EC2-A00D-D036F98F5B92}" destId="{67BA1C92-1ACF-410B-9FB2-796E9CCEF62A}" srcOrd="5" destOrd="0" presId="urn:microsoft.com/office/officeart/2005/8/layout/list1"/>
    <dgm:cxn modelId="{0A8B6FFF-15D5-44A7-B673-127F3EEBD04D}" type="presParOf" srcId="{3DDCEE65-07E8-4EC2-A00D-D036F98F5B92}" destId="{036D0428-24A9-4290-8464-E0A98AD5AD9F}" srcOrd="6" destOrd="0" presId="urn:microsoft.com/office/officeart/2005/8/layout/list1"/>
    <dgm:cxn modelId="{968190AB-8D8C-4674-9CA6-32BBB47D006A}" type="presParOf" srcId="{3DDCEE65-07E8-4EC2-A00D-D036F98F5B92}" destId="{0D6EC37E-7678-4224-8BF4-62457457C7DA}" srcOrd="7" destOrd="0" presId="urn:microsoft.com/office/officeart/2005/8/layout/list1"/>
    <dgm:cxn modelId="{0B24E338-755B-4A02-8277-82C72AD28F33}" type="presParOf" srcId="{3DDCEE65-07E8-4EC2-A00D-D036F98F5B92}" destId="{AD2E645B-7037-4497-BD18-6A5027AABF10}" srcOrd="8" destOrd="0" presId="urn:microsoft.com/office/officeart/2005/8/layout/list1"/>
    <dgm:cxn modelId="{C4B81CC2-8CBB-4BCC-B6B4-FA8CC690942E}" type="presParOf" srcId="{AD2E645B-7037-4497-BD18-6A5027AABF10}" destId="{2AD9C3F6-AE82-44F7-96E2-5DCC27A18602}" srcOrd="0" destOrd="0" presId="urn:microsoft.com/office/officeart/2005/8/layout/list1"/>
    <dgm:cxn modelId="{C620430B-DF38-47C1-AF31-2F949A424EFB}" type="presParOf" srcId="{AD2E645B-7037-4497-BD18-6A5027AABF10}" destId="{9FA759BA-8331-498A-A9EA-72B770F36305}" srcOrd="1" destOrd="0" presId="urn:microsoft.com/office/officeart/2005/8/layout/list1"/>
    <dgm:cxn modelId="{A32D75AD-9C93-4663-955D-87268BB6701D}" type="presParOf" srcId="{3DDCEE65-07E8-4EC2-A00D-D036F98F5B92}" destId="{02B1DCE6-519B-47EE-A1F1-34BA0EAA9BF4}" srcOrd="9" destOrd="0" presId="urn:microsoft.com/office/officeart/2005/8/layout/list1"/>
    <dgm:cxn modelId="{3C2438FD-E1D4-4394-98F0-CC487E590666}" type="presParOf" srcId="{3DDCEE65-07E8-4EC2-A00D-D036F98F5B92}" destId="{1EA60A93-A4E3-4338-B2C8-CE73C0B8064B}" srcOrd="10" destOrd="0" presId="urn:microsoft.com/office/officeart/2005/8/layout/list1"/>
    <dgm:cxn modelId="{67ED1B6B-2BBF-4E3C-9111-5D66EE11755E}" type="presParOf" srcId="{3DDCEE65-07E8-4EC2-A00D-D036F98F5B92}" destId="{167AF3CF-19E9-4786-A651-29DA34997AA2}" srcOrd="11" destOrd="0" presId="urn:microsoft.com/office/officeart/2005/8/layout/list1"/>
    <dgm:cxn modelId="{8642697C-C87F-4950-92ED-523D6A2E1C98}" type="presParOf" srcId="{3DDCEE65-07E8-4EC2-A00D-D036F98F5B92}" destId="{39537C43-66DE-45A1-989B-588AD9C12987}" srcOrd="12" destOrd="0" presId="urn:microsoft.com/office/officeart/2005/8/layout/list1"/>
    <dgm:cxn modelId="{743FDC33-CF07-43AF-ABB1-425E2BEFCFDA}" type="presParOf" srcId="{39537C43-66DE-45A1-989B-588AD9C12987}" destId="{3A51EBF9-A5DD-4D3D-A6F0-C7BCE18A8418}" srcOrd="0" destOrd="0" presId="urn:microsoft.com/office/officeart/2005/8/layout/list1"/>
    <dgm:cxn modelId="{952FD491-B117-497B-BF00-545B93E86B9E}" type="presParOf" srcId="{39537C43-66DE-45A1-989B-588AD9C12987}" destId="{AF83364D-3BD7-4052-90BB-8ABD350EE46B}" srcOrd="1" destOrd="0" presId="urn:microsoft.com/office/officeart/2005/8/layout/list1"/>
    <dgm:cxn modelId="{C80FEF25-89BA-44E4-9C5F-8397F3037DA4}" type="presParOf" srcId="{3DDCEE65-07E8-4EC2-A00D-D036F98F5B92}" destId="{C7F2D077-B268-4B02-8581-CB8A2B408231}" srcOrd="13" destOrd="0" presId="urn:microsoft.com/office/officeart/2005/8/layout/list1"/>
    <dgm:cxn modelId="{78B02AEF-EF8F-4795-9B7F-52CCFCEB3E48}" type="presParOf" srcId="{3DDCEE65-07E8-4EC2-A00D-D036F98F5B92}" destId="{723B2A7A-E491-4D2E-91F1-0AD63DD2393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D0428-24A9-4290-8464-E0A98AD5AD9F}">
      <dsp:nvSpPr>
        <dsp:cNvPr id="0" name=""/>
        <dsp:cNvSpPr/>
      </dsp:nvSpPr>
      <dsp:spPr>
        <a:xfrm>
          <a:off x="0" y="271001"/>
          <a:ext cx="10189871" cy="1096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847" tIns="249936" rIns="790847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b="0" u="none" kern="1200" dirty="0">
              <a:latin typeface="Arial"/>
              <a:cs typeface="Calibri"/>
            </a:rPr>
            <a:t>Novembre à février</a:t>
          </a:r>
        </a:p>
        <a:p>
          <a:pPr marL="114300" lvl="1" indent="-114300" algn="l" defTabSz="5334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b="0" u="none" kern="1200" dirty="0">
              <a:latin typeface="Arial"/>
              <a:cs typeface="Calibri"/>
            </a:rPr>
            <a:t>Chaque cadet doit</a:t>
          </a:r>
          <a:r>
            <a:rPr lang="fr-CA" sz="1200" b="0" kern="1200" dirty="0">
              <a:latin typeface="Arial"/>
              <a:cs typeface="Calibri"/>
            </a:rPr>
            <a:t> à vendre: </a:t>
          </a:r>
          <a:r>
            <a:rPr lang="fr-CA" sz="1200" b="0" u="none" kern="1200" dirty="0">
              <a:latin typeface="Arial"/>
              <a:cs typeface="Calibri"/>
            </a:rPr>
            <a:t>3 livrets</a:t>
          </a:r>
          <a:r>
            <a:rPr lang="fr-CA" sz="1200" b="0" kern="1200" dirty="0">
              <a:latin typeface="Arial"/>
              <a:cs typeface="Calibri"/>
            </a:rPr>
            <a:t>. </a:t>
          </a:r>
          <a:r>
            <a:rPr lang="fr-CA" sz="1200" b="0" kern="1200" dirty="0">
              <a:solidFill>
                <a:srgbClr val="010000"/>
              </a:solidFill>
              <a:latin typeface="Arial"/>
              <a:cs typeface="Calibri"/>
            </a:rPr>
            <a:t> </a:t>
          </a:r>
          <a:endParaRPr lang="fr-CA" sz="1200" b="0" u="none" kern="1200" dirty="0">
            <a:solidFill>
              <a:srgbClr val="010000"/>
            </a:solidFill>
            <a:latin typeface="Arial"/>
            <a:cs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b="1" u="none" kern="1200" dirty="0">
              <a:latin typeface="Arial"/>
              <a:cs typeface="Calibri"/>
            </a:rPr>
            <a:t>Aucun</a:t>
          </a:r>
          <a:r>
            <a:rPr lang="fr-CA" sz="1200" b="1" kern="1200" dirty="0">
              <a:latin typeface="Arial"/>
              <a:cs typeface="Calibri"/>
            </a:rPr>
            <a:t> </a:t>
          </a:r>
          <a:r>
            <a:rPr lang="fr-CA" sz="1200" b="0" kern="1200" dirty="0">
              <a:latin typeface="Arial"/>
              <a:cs typeface="Calibri"/>
            </a:rPr>
            <a:t>retour de billets non vendus n’est accepté</a:t>
          </a:r>
          <a:r>
            <a:rPr lang="fr-CA" sz="1200" kern="1200" dirty="0">
              <a:latin typeface="Arial"/>
              <a:cs typeface="Calibri"/>
            </a:rPr>
            <a:t>.</a:t>
          </a:r>
          <a:endParaRPr lang="fr-CA" sz="1200" kern="1200" dirty="0">
            <a:latin typeface="Arial"/>
            <a:cs typeface="Arial"/>
          </a:endParaRPr>
        </a:p>
        <a:p>
          <a:pPr marL="114300" lvl="1" indent="-114300" algn="l" defTabSz="5334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b="0" kern="1200" dirty="0">
              <a:latin typeface="Arial"/>
              <a:cs typeface="Calibri"/>
            </a:rPr>
            <a:t>Le cadet est responsable de la perte, vol et autres fâcheux accidents reliés aux livrets.</a:t>
          </a:r>
          <a:endParaRPr lang="fr-CA" sz="1200" b="0" kern="1200" dirty="0">
            <a:latin typeface="Arial"/>
            <a:cs typeface="Arial"/>
          </a:endParaRPr>
        </a:p>
      </dsp:txBody>
      <dsp:txXfrm>
        <a:off x="0" y="271001"/>
        <a:ext cx="10189871" cy="1096199"/>
      </dsp:txXfrm>
    </dsp:sp>
    <dsp:sp modelId="{FE91F0EB-F269-4AF7-9B35-B4812F498816}">
      <dsp:nvSpPr>
        <dsp:cNvPr id="0" name=""/>
        <dsp:cNvSpPr/>
      </dsp:nvSpPr>
      <dsp:spPr>
        <a:xfrm>
          <a:off x="509493" y="93881"/>
          <a:ext cx="713290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607" tIns="0" rIns="26960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Loterie des cadets de l’Air</a:t>
          </a:r>
          <a:endParaRPr lang="en-US" sz="1200" kern="1200" dirty="0">
            <a:latin typeface="Arial"/>
            <a:cs typeface="Arial"/>
          </a:endParaRPr>
        </a:p>
      </dsp:txBody>
      <dsp:txXfrm>
        <a:off x="526786" y="111174"/>
        <a:ext cx="7098323" cy="319654"/>
      </dsp:txXfrm>
    </dsp:sp>
    <dsp:sp modelId="{1EA60A93-A4E3-4338-B2C8-CE73C0B8064B}">
      <dsp:nvSpPr>
        <dsp:cNvPr id="0" name=""/>
        <dsp:cNvSpPr/>
      </dsp:nvSpPr>
      <dsp:spPr>
        <a:xfrm>
          <a:off x="0" y="1609120"/>
          <a:ext cx="10189871" cy="113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847" tIns="249936" rIns="790847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b="0" u="none" kern="1200" dirty="0">
              <a:latin typeface="Arial"/>
              <a:cs typeface="Arial"/>
            </a:rPr>
            <a:t>Date à déterminer (habituellement octobre à janvier)</a:t>
          </a:r>
        </a:p>
        <a:p>
          <a:pPr marL="114300" lvl="1" indent="-114300" algn="l" defTabSz="5334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>
              <a:latin typeface="Arial"/>
              <a:cs typeface="Arial"/>
            </a:rPr>
            <a:t>Chaque cadet doit vendre un minimum de</a:t>
          </a:r>
          <a:r>
            <a:rPr lang="fr-CA" sz="1200" b="0" kern="1200" dirty="0">
              <a:latin typeface="Arial"/>
              <a:cs typeface="Arial"/>
            </a:rPr>
            <a:t> </a:t>
          </a:r>
          <a:r>
            <a:rPr lang="fr-CA" sz="1200" b="1" kern="1200" dirty="0">
              <a:latin typeface="Arial"/>
              <a:cs typeface="Arial"/>
            </a:rPr>
            <a:t>2 boîtes de chocolat</a:t>
          </a:r>
        </a:p>
        <a:p>
          <a:pPr marL="114300" lvl="1" indent="-114300" algn="l" defTabSz="5334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b="1" u="none" kern="1200" dirty="0">
              <a:latin typeface="Arial"/>
              <a:cs typeface="Calibri"/>
            </a:rPr>
            <a:t>Aucun</a:t>
          </a:r>
          <a:r>
            <a:rPr lang="fr-CA" sz="1200" b="1" kern="1200" dirty="0">
              <a:latin typeface="Arial"/>
              <a:cs typeface="Calibri"/>
            </a:rPr>
            <a:t> </a:t>
          </a:r>
          <a:r>
            <a:rPr lang="fr-CA" sz="1200" b="0" kern="1200" dirty="0">
              <a:latin typeface="Arial"/>
              <a:cs typeface="Calibri"/>
            </a:rPr>
            <a:t>retour de barres de chocolat non vendues n’est accepté.</a:t>
          </a:r>
          <a:endParaRPr lang="fr-CA" sz="1200" b="0" kern="1200" dirty="0">
            <a:latin typeface="Arial"/>
            <a:cs typeface="Arial"/>
          </a:endParaRPr>
        </a:p>
        <a:p>
          <a:pPr marL="114300" lvl="1" indent="-114300" algn="l" defTabSz="5334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b="0" kern="1200" dirty="0">
              <a:latin typeface="Arial"/>
              <a:cs typeface="Calibri"/>
            </a:rPr>
            <a:t>Le cadet est responsable de la perte, vol et autre fâcheux accidents reliés aux boîtes.</a:t>
          </a:r>
          <a:endParaRPr lang="fr-CA" sz="1200" b="0" kern="1200" dirty="0">
            <a:latin typeface="Arial"/>
            <a:cs typeface="Arial"/>
          </a:endParaRPr>
        </a:p>
      </dsp:txBody>
      <dsp:txXfrm>
        <a:off x="0" y="1609120"/>
        <a:ext cx="10189871" cy="1133999"/>
      </dsp:txXfrm>
    </dsp:sp>
    <dsp:sp modelId="{9FA759BA-8331-498A-A9EA-72B770F36305}">
      <dsp:nvSpPr>
        <dsp:cNvPr id="0" name=""/>
        <dsp:cNvSpPr/>
      </dsp:nvSpPr>
      <dsp:spPr>
        <a:xfrm>
          <a:off x="509493" y="1432000"/>
          <a:ext cx="713290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607" tIns="0" rIns="26960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latin typeface="Arial"/>
              <a:cs typeface="Arial"/>
            </a:rPr>
            <a:t>Vente de chocolat</a:t>
          </a:r>
          <a:endParaRPr lang="en-US" sz="1200" kern="1200" dirty="0">
            <a:latin typeface="Arial"/>
            <a:cs typeface="Arial"/>
          </a:endParaRPr>
        </a:p>
      </dsp:txBody>
      <dsp:txXfrm>
        <a:off x="526786" y="1449293"/>
        <a:ext cx="7098323" cy="319654"/>
      </dsp:txXfrm>
    </dsp:sp>
    <dsp:sp modelId="{29B599DA-7973-4526-99DD-694E0EEF4F85}">
      <dsp:nvSpPr>
        <dsp:cNvPr id="0" name=""/>
        <dsp:cNvSpPr/>
      </dsp:nvSpPr>
      <dsp:spPr>
        <a:xfrm>
          <a:off x="0" y="2985040"/>
          <a:ext cx="10189871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847" tIns="249936" rIns="790847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>
              <a:latin typeface="Corbel" panose="020B0503020204020204"/>
            </a:rPr>
            <a:t>Collecte d'articles usagés (vêtements, petits électroménagers)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>
              <a:latin typeface="Corbel" panose="020B0503020204020204"/>
            </a:rPr>
            <a:t>Détails</a:t>
          </a:r>
          <a:r>
            <a:rPr lang="fr-CA" sz="1200" kern="1200" dirty="0"/>
            <a:t> à </a:t>
          </a:r>
          <a:r>
            <a:rPr lang="fr-CA" sz="1200" kern="1200" dirty="0">
              <a:latin typeface="Corbel" panose="020B0503020204020204"/>
            </a:rPr>
            <a:t>venir</a:t>
          </a:r>
          <a:endParaRPr lang="en-US" sz="1200" kern="1200" dirty="0">
            <a:latin typeface="Arial"/>
            <a:cs typeface="Arial"/>
          </a:endParaRPr>
        </a:p>
      </dsp:txBody>
      <dsp:txXfrm>
        <a:off x="0" y="2985040"/>
        <a:ext cx="10189871" cy="699300"/>
      </dsp:txXfrm>
    </dsp:sp>
    <dsp:sp modelId="{5BA10133-A685-42A9-891F-1D7D6740C1E1}">
      <dsp:nvSpPr>
        <dsp:cNvPr id="0" name=""/>
        <dsp:cNvSpPr/>
      </dsp:nvSpPr>
      <dsp:spPr>
        <a:xfrm>
          <a:off x="509493" y="2807920"/>
          <a:ext cx="713290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607" tIns="0" rIns="269607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latin typeface="Arial"/>
              <a:cs typeface="Arial"/>
            </a:rPr>
            <a:t>Grands frères et grandes sœurs de l'Outaouais</a:t>
          </a:r>
        </a:p>
      </dsp:txBody>
      <dsp:txXfrm>
        <a:off x="526786" y="2825213"/>
        <a:ext cx="7098323" cy="319654"/>
      </dsp:txXfrm>
    </dsp:sp>
    <dsp:sp modelId="{CEEF64CB-80E3-41F7-B24A-BF1E54D5BDCE}">
      <dsp:nvSpPr>
        <dsp:cNvPr id="0" name=""/>
        <dsp:cNvSpPr/>
      </dsp:nvSpPr>
      <dsp:spPr>
        <a:xfrm>
          <a:off x="0" y="3926260"/>
          <a:ext cx="10189871" cy="869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847" tIns="249936" rIns="790847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>
              <a:latin typeface="Arial"/>
              <a:cs typeface="Arial"/>
            </a:rPr>
            <a:t>Octobre à novembre 2022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>
              <a:latin typeface="Arial"/>
              <a:cs typeface="Arial"/>
            </a:rPr>
            <a:t>Nom de l’organisme : Ligue des Cadets de l’Air du Canada – Escadron 500 Outaouais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>
              <a:latin typeface="Arial"/>
              <a:cs typeface="Arial"/>
            </a:rPr>
            <a:t>Numéro d’enregistrement : NE 12361 3523 RR0043</a:t>
          </a:r>
        </a:p>
      </dsp:txBody>
      <dsp:txXfrm>
        <a:off x="0" y="3926260"/>
        <a:ext cx="10189871" cy="869399"/>
      </dsp:txXfrm>
    </dsp:sp>
    <dsp:sp modelId="{F5C29063-5813-4DD3-988A-0A6B1AEEF2DD}">
      <dsp:nvSpPr>
        <dsp:cNvPr id="0" name=""/>
        <dsp:cNvSpPr/>
      </dsp:nvSpPr>
      <dsp:spPr>
        <a:xfrm>
          <a:off x="509493" y="3749140"/>
          <a:ext cx="713290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607" tIns="0" rIns="269607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latin typeface="Arial"/>
              <a:cs typeface="Arial"/>
            </a:rPr>
            <a:t>Campagne de charité en milieu de travail du Gouvernement du Canada</a:t>
          </a:r>
        </a:p>
      </dsp:txBody>
      <dsp:txXfrm>
        <a:off x="526786" y="3766433"/>
        <a:ext cx="7098323" cy="319654"/>
      </dsp:txXfrm>
    </dsp:sp>
    <dsp:sp modelId="{A5CC83BA-4860-41CC-85BD-CD4246A71212}">
      <dsp:nvSpPr>
        <dsp:cNvPr id="0" name=""/>
        <dsp:cNvSpPr/>
      </dsp:nvSpPr>
      <dsp:spPr>
        <a:xfrm>
          <a:off x="0" y="5037581"/>
          <a:ext cx="10189871" cy="869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847" tIns="249936" rIns="790847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b="0" u="none" kern="1200" dirty="0">
              <a:latin typeface="Arial"/>
              <a:cs typeface="Arial"/>
            </a:rPr>
            <a:t>En tout temps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i="0" kern="1200" dirty="0">
              <a:latin typeface="Arial"/>
              <a:cs typeface="Arial"/>
            </a:rPr>
            <a:t>Un reçu d’impôt émis pour les dons de 20 $ et plus. 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i="0" kern="1200" dirty="0">
              <a:latin typeface="Arial"/>
              <a:cs typeface="Arial"/>
            </a:rPr>
            <a:t>Communiquer directement avec nous pour savoir où nous faire parvenir votre don en espèce, par chèque ou transfert Interac</a:t>
          </a:r>
          <a:endParaRPr lang="en-US" sz="1200" i="0" kern="1200" dirty="0">
            <a:latin typeface="Arial"/>
            <a:cs typeface="Arial"/>
          </a:endParaRPr>
        </a:p>
      </dsp:txBody>
      <dsp:txXfrm>
        <a:off x="0" y="5037581"/>
        <a:ext cx="10189871" cy="869399"/>
      </dsp:txXfrm>
    </dsp:sp>
    <dsp:sp modelId="{483CB126-8612-4642-9F94-F3C018DDA484}">
      <dsp:nvSpPr>
        <dsp:cNvPr id="0" name=""/>
        <dsp:cNvSpPr/>
      </dsp:nvSpPr>
      <dsp:spPr>
        <a:xfrm>
          <a:off x="509493" y="4860460"/>
          <a:ext cx="713290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607" tIns="0" rIns="269607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latin typeface="Arial"/>
              <a:cs typeface="Arial"/>
            </a:rPr>
            <a:t>Don direct</a:t>
          </a:r>
          <a:r>
            <a:rPr lang="fr-CA" sz="1200" b="0" u="none" kern="1200" dirty="0">
              <a:latin typeface="Arial"/>
              <a:cs typeface="Arial"/>
            </a:rPr>
            <a:t> à l'Escadron 500</a:t>
          </a:r>
        </a:p>
      </dsp:txBody>
      <dsp:txXfrm>
        <a:off x="526786" y="4877753"/>
        <a:ext cx="7098323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D0428-24A9-4290-8464-E0A98AD5AD9F}">
      <dsp:nvSpPr>
        <dsp:cNvPr id="0" name=""/>
        <dsp:cNvSpPr/>
      </dsp:nvSpPr>
      <dsp:spPr>
        <a:xfrm>
          <a:off x="0" y="426221"/>
          <a:ext cx="10072998" cy="148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777" tIns="416560" rIns="78177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b="0" u="none" kern="1200" dirty="0">
              <a:latin typeface="Arial"/>
              <a:cs typeface="Calibri"/>
            </a:rPr>
            <a:t>Offert aux cadets à toutes les soirées d'instruction.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b="0" u="none" kern="1200" dirty="0">
              <a:latin typeface="Arial"/>
              <a:cs typeface="Calibri"/>
            </a:rPr>
            <a:t>Collation offerte à petits prix (0,25 $ à 1 $)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b="0" u="none" kern="1200" dirty="0">
              <a:latin typeface="Arial"/>
              <a:cs typeface="Calibri"/>
            </a:rPr>
            <a:t>Collation: Barre tendre, jujube de fruits, jus de fruits, eau </a:t>
          </a:r>
        </a:p>
      </dsp:txBody>
      <dsp:txXfrm>
        <a:off x="0" y="426221"/>
        <a:ext cx="10072998" cy="1480500"/>
      </dsp:txXfrm>
    </dsp:sp>
    <dsp:sp modelId="{FE91F0EB-F269-4AF7-9B35-B4812F498816}">
      <dsp:nvSpPr>
        <dsp:cNvPr id="0" name=""/>
        <dsp:cNvSpPr/>
      </dsp:nvSpPr>
      <dsp:spPr>
        <a:xfrm>
          <a:off x="503649" y="131021"/>
          <a:ext cx="7051098" cy="59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15" tIns="0" rIns="2665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latin typeface="Arial"/>
              <a:cs typeface="Arial"/>
            </a:rPr>
            <a:t>Cantine</a:t>
          </a:r>
          <a:endParaRPr lang="en-US" sz="2000" kern="1200" dirty="0">
            <a:latin typeface="Arial"/>
            <a:cs typeface="Arial"/>
          </a:endParaRPr>
        </a:p>
      </dsp:txBody>
      <dsp:txXfrm>
        <a:off x="532470" y="159842"/>
        <a:ext cx="6993456" cy="532757"/>
      </dsp:txXfrm>
    </dsp:sp>
    <dsp:sp modelId="{1EA60A93-A4E3-4338-B2C8-CE73C0B8064B}">
      <dsp:nvSpPr>
        <dsp:cNvPr id="0" name=""/>
        <dsp:cNvSpPr/>
      </dsp:nvSpPr>
      <dsp:spPr>
        <a:xfrm>
          <a:off x="0" y="2309921"/>
          <a:ext cx="10072998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777" tIns="416560" rIns="78177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b="0" u="none" kern="1200" dirty="0">
              <a:latin typeface="Arial"/>
              <a:cs typeface="Arial"/>
            </a:rPr>
            <a:t>Fruits offerts gratuitement à tous les cadets</a:t>
          </a:r>
          <a:endParaRPr lang="fr-CA" sz="2000" b="1" u="none" kern="1200" dirty="0">
            <a:latin typeface="Arial"/>
            <a:cs typeface="Arial"/>
          </a:endParaRPr>
        </a:p>
      </dsp:txBody>
      <dsp:txXfrm>
        <a:off x="0" y="2309921"/>
        <a:ext cx="10072998" cy="866250"/>
      </dsp:txXfrm>
    </dsp:sp>
    <dsp:sp modelId="{9FA759BA-8331-498A-A9EA-72B770F36305}">
      <dsp:nvSpPr>
        <dsp:cNvPr id="0" name=""/>
        <dsp:cNvSpPr/>
      </dsp:nvSpPr>
      <dsp:spPr>
        <a:xfrm>
          <a:off x="503649" y="2014721"/>
          <a:ext cx="7051098" cy="59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15" tIns="0" rIns="266515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latin typeface="Arial"/>
              <a:cs typeface="Arial"/>
            </a:rPr>
            <a:t>Soirée sport</a:t>
          </a:r>
          <a:endParaRPr lang="en-US" sz="2000" kern="1200" dirty="0">
            <a:latin typeface="Arial"/>
            <a:cs typeface="Arial"/>
          </a:endParaRPr>
        </a:p>
      </dsp:txBody>
      <dsp:txXfrm>
        <a:off x="532470" y="2043542"/>
        <a:ext cx="6993456" cy="532757"/>
      </dsp:txXfrm>
    </dsp:sp>
    <dsp:sp modelId="{29B599DA-7973-4526-99DD-694E0EEF4F85}">
      <dsp:nvSpPr>
        <dsp:cNvPr id="0" name=""/>
        <dsp:cNvSpPr/>
      </dsp:nvSpPr>
      <dsp:spPr>
        <a:xfrm>
          <a:off x="0" y="3579371"/>
          <a:ext cx="10072998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777" tIns="416560" rIns="78177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>
              <a:latin typeface="Arial"/>
              <a:cs typeface="Arial"/>
            </a:rPr>
            <a:t>Appels d’offres et contrats avec divers partenaires </a:t>
          </a:r>
          <a:br>
            <a:rPr lang="fr-CA" sz="2000" kern="1200" dirty="0">
              <a:latin typeface="Arial"/>
              <a:cs typeface="Arial"/>
            </a:rPr>
          </a:br>
          <a:r>
            <a:rPr lang="fr-CA" sz="2000" i="0" kern="1200" dirty="0">
              <a:latin typeface="Arial"/>
              <a:cs typeface="Arial"/>
            </a:rPr>
            <a:t>(ex: site pour survie, ville de Gatineau, location de véhicule de soutien)</a:t>
          </a:r>
          <a:endParaRPr lang="en-US" sz="2000" i="0" kern="1200" dirty="0">
            <a:latin typeface="Arial"/>
            <a:cs typeface="Arial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>
              <a:latin typeface="Arial"/>
              <a:cs typeface="Arial"/>
            </a:rPr>
            <a:t>Réservation de locaux auprès de la ville de Gatineau</a:t>
          </a:r>
          <a:endParaRPr lang="en-US" sz="2000" kern="1200" dirty="0">
            <a:latin typeface="Arial"/>
            <a:cs typeface="Arial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>
              <a:latin typeface="Arial"/>
              <a:cs typeface="Arial"/>
            </a:rPr>
            <a:t>Réservation pour activités spéciales</a:t>
          </a:r>
        </a:p>
      </dsp:txBody>
      <dsp:txXfrm>
        <a:off x="0" y="3579371"/>
        <a:ext cx="10072998" cy="1701000"/>
      </dsp:txXfrm>
    </dsp:sp>
    <dsp:sp modelId="{5BA10133-A685-42A9-891F-1D7D6740C1E1}">
      <dsp:nvSpPr>
        <dsp:cNvPr id="0" name=""/>
        <dsp:cNvSpPr/>
      </dsp:nvSpPr>
      <dsp:spPr>
        <a:xfrm>
          <a:off x="503649" y="3284171"/>
          <a:ext cx="7051098" cy="59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15" tIns="0" rIns="266515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latin typeface="Arial"/>
              <a:cs typeface="Arial"/>
            </a:rPr>
            <a:t>Autres activités</a:t>
          </a:r>
          <a:endParaRPr lang="en-US" sz="2000" kern="1200" dirty="0">
            <a:latin typeface="Arial"/>
            <a:cs typeface="Arial"/>
          </a:endParaRPr>
        </a:p>
      </dsp:txBody>
      <dsp:txXfrm>
        <a:off x="532470" y="3312992"/>
        <a:ext cx="6993456" cy="532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68314-8B2D-4881-9E87-EA390AE1A6AE}">
      <dsp:nvSpPr>
        <dsp:cNvPr id="0" name=""/>
        <dsp:cNvSpPr/>
      </dsp:nvSpPr>
      <dsp:spPr>
        <a:xfrm>
          <a:off x="0" y="266077"/>
          <a:ext cx="10072998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777" tIns="312420" rIns="781777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kern="1200" dirty="0">
              <a:latin typeface="Arial"/>
              <a:cs typeface="Arial"/>
            </a:rPr>
            <a:t>Établissement du budget annuel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kern="1200" dirty="0">
              <a:latin typeface="Arial"/>
              <a:cs typeface="Arial"/>
            </a:rPr>
            <a:t>Paiement de la cotisation à la Ligue des Cadets de l'Air (45 $ par cadet)</a:t>
          </a:r>
          <a:endParaRPr lang="fr-C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kern="1200" dirty="0">
              <a:latin typeface="Arial"/>
              <a:cs typeface="Arial"/>
            </a:rPr>
            <a:t>Avance de fonds pour les dépenses militaires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kern="1200" dirty="0">
              <a:latin typeface="Arial"/>
              <a:cs typeface="Arial"/>
            </a:rPr>
            <a:t>Payer les dépassements de coûts des activités remboursées par </a:t>
          </a:r>
          <a:r>
            <a:rPr lang="fr-CA" sz="1500" kern="1200" dirty="0">
              <a:latin typeface="Corbel" panose="020B0503020204020204"/>
            </a:rPr>
            <a:t>le ministère</a:t>
          </a:r>
          <a:r>
            <a:rPr lang="fr-CA" sz="1500" kern="1200" dirty="0"/>
            <a:t> de la </a:t>
          </a:r>
          <a:r>
            <a:rPr lang="fr-CA" sz="1500" kern="1200" dirty="0">
              <a:latin typeface="Corbel" panose="020B0503020204020204"/>
            </a:rPr>
            <a:t>Défense</a:t>
          </a:r>
          <a:r>
            <a:rPr lang="fr-CA" sz="1500" kern="1200" dirty="0"/>
            <a:t> nationale </a:t>
          </a:r>
          <a:r>
            <a:rPr lang="fr-CA" sz="1500" kern="1200" dirty="0">
              <a:latin typeface="Arial"/>
              <a:cs typeface="Arial"/>
            </a:rPr>
            <a:t> (MDN)</a:t>
          </a:r>
          <a:endParaRPr lang="en-US" sz="1500" kern="1200" dirty="0">
            <a:latin typeface="Arial"/>
            <a:cs typeface="Arial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kern="1200" dirty="0">
              <a:latin typeface="Arial"/>
              <a:cs typeface="Arial"/>
            </a:rPr>
            <a:t>Payer les activités non-remboursées par MDN (ex: récompenses, activités optionnelles)</a:t>
          </a:r>
          <a:endParaRPr lang="en-US" sz="1500" kern="1200" dirty="0">
            <a:latin typeface="Arial"/>
            <a:cs typeface="Arial"/>
          </a:endParaRPr>
        </a:p>
      </dsp:txBody>
      <dsp:txXfrm>
        <a:off x="0" y="266077"/>
        <a:ext cx="10072998" cy="1795500"/>
      </dsp:txXfrm>
    </dsp:sp>
    <dsp:sp modelId="{F29AAA3C-AEAA-480E-8D7F-F7F461F5428A}">
      <dsp:nvSpPr>
        <dsp:cNvPr id="0" name=""/>
        <dsp:cNvSpPr/>
      </dsp:nvSpPr>
      <dsp:spPr>
        <a:xfrm>
          <a:off x="503649" y="44677"/>
          <a:ext cx="705109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15" tIns="0" rIns="266515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>
              <a:latin typeface="Arial"/>
              <a:cs typeface="Arial"/>
            </a:rPr>
            <a:t>Gestion financière</a:t>
          </a:r>
        </a:p>
      </dsp:txBody>
      <dsp:txXfrm>
        <a:off x="525265" y="66293"/>
        <a:ext cx="7007866" cy="399568"/>
      </dsp:txXfrm>
    </dsp:sp>
    <dsp:sp modelId="{036D0428-24A9-4290-8464-E0A98AD5AD9F}">
      <dsp:nvSpPr>
        <dsp:cNvPr id="0" name=""/>
        <dsp:cNvSpPr/>
      </dsp:nvSpPr>
      <dsp:spPr>
        <a:xfrm>
          <a:off x="0" y="2363977"/>
          <a:ext cx="10072998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777" tIns="312420" rIns="781777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b="0" u="none" kern="1200" dirty="0">
              <a:latin typeface="Arial"/>
              <a:cs typeface="Calibri"/>
            </a:rPr>
            <a:t>Les personnes intéressées sont invitées à s'impliquer (filtrage nécessaire)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b="0" u="none" kern="1200" dirty="0">
              <a:latin typeface="Arial"/>
              <a:cs typeface="Calibri"/>
            </a:rPr>
            <a:t>Élection du comité en juin 2023 </a:t>
          </a:r>
          <a:endParaRPr lang="fr-CA" sz="1500" kern="1200" dirty="0">
            <a:latin typeface="Arial"/>
            <a:cs typeface="Arial"/>
          </a:endParaRPr>
        </a:p>
      </dsp:txBody>
      <dsp:txXfrm>
        <a:off x="0" y="2363977"/>
        <a:ext cx="10072998" cy="897750"/>
      </dsp:txXfrm>
    </dsp:sp>
    <dsp:sp modelId="{FE91F0EB-F269-4AF7-9B35-B4812F498816}">
      <dsp:nvSpPr>
        <dsp:cNvPr id="0" name=""/>
        <dsp:cNvSpPr/>
      </dsp:nvSpPr>
      <dsp:spPr>
        <a:xfrm>
          <a:off x="503649" y="2142577"/>
          <a:ext cx="705109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15" tIns="0" rIns="26651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>
              <a:latin typeface="Arial"/>
              <a:cs typeface="Arial"/>
            </a:rPr>
            <a:t>Sélection de bénévoles</a:t>
          </a:r>
          <a:r>
            <a:rPr lang="fr-CA" sz="1500" b="0" u="none" kern="1200" dirty="0">
              <a:latin typeface="Arial"/>
              <a:cs typeface="Calibri"/>
            </a:rPr>
            <a:t>  </a:t>
          </a:r>
          <a:endParaRPr lang="en-US" sz="1500" kern="1200" dirty="0">
            <a:latin typeface="Arial"/>
            <a:cs typeface="Arial"/>
          </a:endParaRPr>
        </a:p>
      </dsp:txBody>
      <dsp:txXfrm>
        <a:off x="525265" y="2164193"/>
        <a:ext cx="7007866" cy="399568"/>
      </dsp:txXfrm>
    </dsp:sp>
    <dsp:sp modelId="{1EA60A93-A4E3-4338-B2C8-CE73C0B8064B}">
      <dsp:nvSpPr>
        <dsp:cNvPr id="0" name=""/>
        <dsp:cNvSpPr/>
      </dsp:nvSpPr>
      <dsp:spPr>
        <a:xfrm>
          <a:off x="0" y="3564127"/>
          <a:ext cx="10072998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777" tIns="312420" rIns="781777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b="0" u="none" kern="1200" dirty="0">
              <a:latin typeface="Arial"/>
              <a:cs typeface="Arial"/>
            </a:rPr>
            <a:t>Implication auprès des cadets pour les soutenir dans leur apprentissage de cette compétence</a:t>
          </a:r>
          <a:endParaRPr lang="fr-CA" sz="1500" b="1" u="none" kern="1200" dirty="0">
            <a:latin typeface="Arial"/>
            <a:cs typeface="Arial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b="0" u="none" kern="1200" dirty="0">
              <a:latin typeface="Arial"/>
              <a:cs typeface="Arial"/>
            </a:rPr>
            <a:t>Membre du jury du concours local (Escadron) </a:t>
          </a:r>
        </a:p>
      </dsp:txBody>
      <dsp:txXfrm>
        <a:off x="0" y="3564127"/>
        <a:ext cx="10072998" cy="874125"/>
      </dsp:txXfrm>
    </dsp:sp>
    <dsp:sp modelId="{9FA759BA-8331-498A-A9EA-72B770F36305}">
      <dsp:nvSpPr>
        <dsp:cNvPr id="0" name=""/>
        <dsp:cNvSpPr/>
      </dsp:nvSpPr>
      <dsp:spPr>
        <a:xfrm>
          <a:off x="503649" y="3342727"/>
          <a:ext cx="705109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15" tIns="0" rIns="26651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>
              <a:latin typeface="Arial"/>
              <a:cs typeface="Arial"/>
            </a:rPr>
            <a:t>Art oratoire</a:t>
          </a:r>
        </a:p>
      </dsp:txBody>
      <dsp:txXfrm>
        <a:off x="525265" y="3364343"/>
        <a:ext cx="7007866" cy="399568"/>
      </dsp:txXfrm>
    </dsp:sp>
    <dsp:sp modelId="{723B2A7A-E491-4D2E-91F1-0AD63DD23934}">
      <dsp:nvSpPr>
        <dsp:cNvPr id="0" name=""/>
        <dsp:cNvSpPr/>
      </dsp:nvSpPr>
      <dsp:spPr>
        <a:xfrm>
          <a:off x="0" y="4740652"/>
          <a:ext cx="10072998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777" tIns="312420" rIns="781777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b="0" u="none" kern="1200" dirty="0">
              <a:latin typeface="Arial"/>
              <a:cs typeface="Arial"/>
            </a:rPr>
            <a:t>Création d'un comité de sélection pour les sélections locales aux différentes bourses</a:t>
          </a:r>
        </a:p>
      </dsp:txBody>
      <dsp:txXfrm>
        <a:off x="0" y="4740652"/>
        <a:ext cx="10072998" cy="626062"/>
      </dsp:txXfrm>
    </dsp:sp>
    <dsp:sp modelId="{AF83364D-3BD7-4052-90BB-8ABD350EE46B}">
      <dsp:nvSpPr>
        <dsp:cNvPr id="0" name=""/>
        <dsp:cNvSpPr/>
      </dsp:nvSpPr>
      <dsp:spPr>
        <a:xfrm>
          <a:off x="503649" y="4519252"/>
          <a:ext cx="705109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15" tIns="0" rIns="266515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u="none" kern="1200" dirty="0">
              <a:latin typeface="Arial"/>
              <a:cs typeface="Arial"/>
            </a:rPr>
            <a:t>Bourse d'études</a:t>
          </a:r>
        </a:p>
      </dsp:txBody>
      <dsp:txXfrm>
        <a:off x="525265" y="4540868"/>
        <a:ext cx="7007866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8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4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4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32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34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60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4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8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4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9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1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2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6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9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5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7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24">
            <a:extLst>
              <a:ext uri="{FF2B5EF4-FFF2-40B4-BE49-F238E27FC236}">
                <a16:creationId xmlns:a16="http://schemas.microsoft.com/office/drawing/2014/main" id="{164E9BCF-1B67-4514-808C-A5DCBDEB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8A8E181-1682-4C1A-AE7A-121FF02A0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405" y="1396180"/>
            <a:ext cx="6698127" cy="3842570"/>
          </a:xfrm>
        </p:spPr>
        <p:txBody>
          <a:bodyPr anchor="ctr">
            <a:normAutofit/>
          </a:bodyPr>
          <a:lstStyle/>
          <a:p>
            <a:pPr algn="l"/>
            <a:r>
              <a:rPr lang="en-CA" dirty="0" err="1">
                <a:latin typeface="Corbel"/>
                <a:cs typeface="Arial"/>
              </a:rPr>
              <a:t>Comité</a:t>
            </a:r>
            <a:r>
              <a:rPr lang="en-CA" dirty="0">
                <a:latin typeface="Corbel"/>
                <a:cs typeface="Arial"/>
              </a:rPr>
              <a:t> </a:t>
            </a:r>
            <a:r>
              <a:rPr lang="en-CA" dirty="0" err="1">
                <a:latin typeface="Corbel"/>
                <a:cs typeface="Arial"/>
              </a:rPr>
              <a:t>répondant</a:t>
            </a:r>
            <a:endParaRPr lang="en-CA">
              <a:latin typeface="Corbel"/>
              <a:cs typeface="Arial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4ED41AC5-20F5-3CC3-60AF-5D0E81EB8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6033" y="3797199"/>
            <a:ext cx="6298383" cy="995853"/>
          </a:xfrm>
        </p:spPr>
        <p:txBody>
          <a:bodyPr anchor="ctr">
            <a:normAutofit/>
          </a:bodyPr>
          <a:lstStyle/>
          <a:p>
            <a:pPr algn="ctr"/>
            <a:r>
              <a:rPr lang="fr-CA" dirty="0">
                <a:solidFill>
                  <a:srgbClr val="000000"/>
                </a:solidFill>
                <a:latin typeface="Arial"/>
                <a:cs typeface="Arial"/>
              </a:rPr>
              <a:t>19 septembre 2022</a:t>
            </a:r>
          </a:p>
        </p:txBody>
      </p:sp>
    </p:spTree>
    <p:extLst>
      <p:ext uri="{BB962C8B-B14F-4D97-AF65-F5344CB8AC3E}">
        <p14:creationId xmlns:p14="http://schemas.microsoft.com/office/powerpoint/2010/main" val="25636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D37775-51A7-49E5-B718-2A775A14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CA" sz="4800">
                <a:solidFill>
                  <a:srgbClr val="FFFFFF"/>
                </a:solidFill>
              </a:rPr>
              <a:t>Postes et membres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17A30D-AF71-4363-9E42-4993C7685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50" y="685801"/>
            <a:ext cx="7004144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000" dirty="0" err="1">
                <a:latin typeface="Arial"/>
                <a:cs typeface="Arial"/>
              </a:rPr>
              <a:t>Présidente</a:t>
            </a:r>
            <a:r>
              <a:rPr lang="en-CA" sz="2000" dirty="0">
                <a:latin typeface="Arial"/>
                <a:cs typeface="Arial"/>
              </a:rPr>
              <a:t>: Johanne Hammond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Arial"/>
                <a:cs typeface="Arial"/>
              </a:rPr>
              <a:t>Vice-</a:t>
            </a:r>
            <a:r>
              <a:rPr lang="en-CA" sz="2000" dirty="0" err="1">
                <a:latin typeface="Arial"/>
                <a:cs typeface="Arial"/>
              </a:rPr>
              <a:t>Président</a:t>
            </a:r>
            <a:r>
              <a:rPr lang="en-CA" sz="2000" dirty="0">
                <a:latin typeface="Arial"/>
                <a:cs typeface="Arial"/>
              </a:rPr>
              <a:t>: Nathan Nash</a:t>
            </a:r>
          </a:p>
          <a:p>
            <a:pPr>
              <a:buClr>
                <a:srgbClr val="1287C3"/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Arial"/>
                <a:cs typeface="Arial"/>
              </a:rPr>
              <a:t>2e Vice-</a:t>
            </a:r>
            <a:r>
              <a:rPr lang="en-CA" sz="2000" dirty="0" err="1">
                <a:latin typeface="Arial"/>
                <a:cs typeface="Arial"/>
              </a:rPr>
              <a:t>Président</a:t>
            </a:r>
            <a:r>
              <a:rPr lang="en-CA" sz="2000" dirty="0">
                <a:latin typeface="Arial"/>
                <a:cs typeface="Arial"/>
              </a:rPr>
              <a:t>: Nicolas Grignon-Lemieux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 err="1">
                <a:latin typeface="Arial"/>
                <a:cs typeface="Arial"/>
              </a:rPr>
              <a:t>Secrétaire</a:t>
            </a:r>
            <a:r>
              <a:rPr lang="en-CA" sz="2000" dirty="0">
                <a:latin typeface="Arial"/>
                <a:cs typeface="Arial"/>
              </a:rPr>
              <a:t>: Anika Tubie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 err="1">
                <a:latin typeface="Arial"/>
                <a:cs typeface="Arial"/>
              </a:rPr>
              <a:t>Trésorier</a:t>
            </a:r>
            <a:r>
              <a:rPr lang="en-CA" sz="2000" dirty="0">
                <a:latin typeface="Arial"/>
                <a:cs typeface="Arial"/>
              </a:rPr>
              <a:t>: Luc </a:t>
            </a:r>
            <a:r>
              <a:rPr lang="en-CA" sz="2000" dirty="0" err="1">
                <a:latin typeface="Arial"/>
                <a:cs typeface="Arial"/>
              </a:rPr>
              <a:t>Zocli</a:t>
            </a:r>
            <a:r>
              <a:rPr lang="en-CA" sz="2000" dirty="0">
                <a:latin typeface="Arial"/>
                <a:cs typeface="Arial"/>
              </a:rPr>
              <a:t>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 err="1">
                <a:latin typeface="Arial"/>
                <a:cs typeface="Arial"/>
              </a:rPr>
              <a:t>Directeurs</a:t>
            </a:r>
            <a:r>
              <a:rPr lang="en-CA" sz="2000" dirty="0">
                <a:latin typeface="Arial"/>
                <a:cs typeface="Arial"/>
              </a:rPr>
              <a:t>: Shirley Durette, Philippe </a:t>
            </a:r>
            <a:r>
              <a:rPr lang="en-CA" sz="2000" dirty="0" err="1">
                <a:latin typeface="Arial"/>
                <a:cs typeface="Arial"/>
              </a:rPr>
              <a:t>Madgin</a:t>
            </a:r>
            <a:r>
              <a:rPr lang="en-CA" sz="2000" dirty="0">
                <a:latin typeface="Arial"/>
                <a:cs typeface="Arial"/>
              </a:rPr>
              <a:t>, Sylvie </a:t>
            </a:r>
            <a:r>
              <a:rPr lang="en-CA" sz="2000" dirty="0" err="1">
                <a:latin typeface="Arial"/>
                <a:cs typeface="Arial"/>
              </a:rPr>
              <a:t>Ménard</a:t>
            </a:r>
            <a:r>
              <a:rPr lang="en-CA" sz="2000" dirty="0">
                <a:latin typeface="Arial"/>
                <a:cs typeface="Arial"/>
              </a:rPr>
              <a:t>, Rose Michaud, Yolande </a:t>
            </a:r>
            <a:r>
              <a:rPr lang="en-CA" sz="2000" dirty="0" err="1">
                <a:latin typeface="Arial"/>
                <a:cs typeface="Arial"/>
              </a:rPr>
              <a:t>Tchitchi</a:t>
            </a:r>
            <a:r>
              <a:rPr lang="en-CA" sz="2000" dirty="0">
                <a:latin typeface="Arial"/>
                <a:cs typeface="Arial"/>
              </a:rPr>
              <a:t>, Constanza Ureta</a:t>
            </a:r>
          </a:p>
          <a:p>
            <a:pPr>
              <a:buClr>
                <a:srgbClr val="1287C3"/>
              </a:buClr>
              <a:buFont typeface="Wingdings" panose="05000000000000000000" pitchFamily="2" charset="2"/>
              <a:buChar char="§"/>
            </a:pPr>
            <a:r>
              <a:rPr lang="en-CA" sz="2000" dirty="0" err="1">
                <a:latin typeface="Arial"/>
                <a:cs typeface="Arial"/>
              </a:rPr>
              <a:t>Bénévoles</a:t>
            </a:r>
            <a:r>
              <a:rPr lang="en-CA" sz="2000" dirty="0">
                <a:latin typeface="Arial"/>
                <a:cs typeface="Arial"/>
              </a:rPr>
              <a:t>: Mireille Durocher, Elena </a:t>
            </a:r>
            <a:r>
              <a:rPr lang="en-CA" sz="2000" dirty="0" err="1">
                <a:latin typeface="Arial"/>
                <a:cs typeface="Arial"/>
              </a:rPr>
              <a:t>Kitova</a:t>
            </a:r>
            <a:r>
              <a:rPr lang="en-CA" sz="2000" dirty="0">
                <a:latin typeface="Arial"/>
                <a:cs typeface="Arial"/>
              </a:rPr>
              <a:t>, </a:t>
            </a:r>
            <a:br>
              <a:rPr lang="en-CA" sz="2000" dirty="0">
                <a:latin typeface="Arial"/>
                <a:cs typeface="Arial"/>
              </a:rPr>
            </a:br>
            <a:r>
              <a:rPr lang="en-CA" sz="2000" dirty="0">
                <a:latin typeface="Arial"/>
                <a:cs typeface="Arial"/>
              </a:rPr>
              <a:t>Karyl Diana </a:t>
            </a:r>
            <a:r>
              <a:rPr lang="en-CA" sz="2000" dirty="0" err="1">
                <a:latin typeface="Arial"/>
                <a:cs typeface="Arial"/>
              </a:rPr>
              <a:t>Chemgne</a:t>
            </a:r>
            <a:r>
              <a:rPr lang="en-CA" sz="2000" dirty="0">
                <a:latin typeface="Arial"/>
                <a:cs typeface="Arial"/>
              </a:rPr>
              <a:t> </a:t>
            </a:r>
            <a:r>
              <a:rPr lang="en-CA" sz="2000" dirty="0" err="1">
                <a:latin typeface="Arial"/>
                <a:cs typeface="Arial"/>
              </a:rPr>
              <a:t>Sihomnoue</a:t>
            </a:r>
            <a:endParaRPr lang="en-CA" sz="20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 err="1">
                <a:latin typeface="Arial"/>
                <a:cs typeface="Arial"/>
              </a:rPr>
              <a:t>Conseillère</a:t>
            </a:r>
            <a:r>
              <a:rPr lang="en-CA" sz="2000" dirty="0">
                <a:latin typeface="Arial"/>
                <a:cs typeface="Arial"/>
              </a:rPr>
              <a:t> de la Ligue des Cadets de l'Air: Lynn </a:t>
            </a:r>
            <a:r>
              <a:rPr lang="en-CA" sz="2000" dirty="0" err="1">
                <a:latin typeface="Arial"/>
                <a:cs typeface="Arial"/>
              </a:rPr>
              <a:t>Sénécal</a:t>
            </a:r>
            <a:endParaRPr lang="en-CA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081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76B150-1E2E-4E31-B0CD-C5F3FB5E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6" y="685801"/>
            <a:ext cx="3490822" cy="5105400"/>
          </a:xfrm>
        </p:spPr>
        <p:txBody>
          <a:bodyPr>
            <a:normAutofit/>
          </a:bodyPr>
          <a:lstStyle/>
          <a:p>
            <a:pPr algn="l"/>
            <a:r>
              <a:rPr lang="en-CA" dirty="0">
                <a:solidFill>
                  <a:srgbClr val="FFFFFF"/>
                </a:solidFill>
              </a:rPr>
              <a:t>Responsabilités du </a:t>
            </a:r>
            <a:r>
              <a:rPr lang="en-CA" dirty="0" err="1">
                <a:solidFill>
                  <a:srgbClr val="FFFFFF"/>
                </a:solidFill>
              </a:rPr>
              <a:t>comité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F727D8-8B9B-46DE-A136-A8598622F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369500"/>
            <a:ext cx="6385918" cy="6327474"/>
          </a:xfrm>
        </p:spPr>
        <p:txBody>
          <a:bodyPr>
            <a:normAutofit/>
          </a:bodyPr>
          <a:lstStyle/>
          <a:p>
            <a:r>
              <a:rPr lang="en-CA" sz="2000" dirty="0" err="1"/>
              <a:t>Coordonner</a:t>
            </a:r>
            <a:r>
              <a:rPr lang="en-CA" sz="2000" dirty="0"/>
              <a:t> des </a:t>
            </a:r>
            <a:r>
              <a:rPr lang="en-CA" sz="2000" dirty="0" err="1"/>
              <a:t>campagnes</a:t>
            </a:r>
            <a:r>
              <a:rPr lang="en-CA" sz="2000" dirty="0"/>
              <a:t> de </a:t>
            </a:r>
            <a:r>
              <a:rPr lang="en-CA" sz="2000" dirty="0" err="1"/>
              <a:t>financement</a:t>
            </a:r>
            <a:endParaRPr lang="en-CA" sz="2000"/>
          </a:p>
          <a:p>
            <a:r>
              <a:rPr lang="en-CA" sz="2000" dirty="0" err="1">
                <a:ea typeface="+mn-lt"/>
                <a:cs typeface="+mn-lt"/>
              </a:rPr>
              <a:t>Fournir</a:t>
            </a:r>
            <a:r>
              <a:rPr lang="en-CA" sz="2000" dirty="0">
                <a:ea typeface="+mn-lt"/>
                <a:cs typeface="+mn-lt"/>
              </a:rPr>
              <a:t> des installations et un support aux </a:t>
            </a:r>
            <a:r>
              <a:rPr lang="en-CA" sz="2000" dirty="0" err="1">
                <a:ea typeface="+mn-lt"/>
                <a:cs typeface="+mn-lt"/>
              </a:rPr>
              <a:t>activités</a:t>
            </a:r>
            <a:r>
              <a:rPr lang="en-CA" sz="2000" dirty="0">
                <a:ea typeface="+mn-lt"/>
                <a:cs typeface="+mn-lt"/>
              </a:rPr>
              <a:t> </a:t>
            </a:r>
            <a:r>
              <a:rPr lang="en-CA" sz="2000" dirty="0" err="1">
                <a:ea typeface="+mn-lt"/>
                <a:cs typeface="+mn-lt"/>
              </a:rPr>
              <a:t>tel</a:t>
            </a:r>
            <a:r>
              <a:rPr lang="en-CA" sz="2000" dirty="0">
                <a:ea typeface="+mn-lt"/>
                <a:cs typeface="+mn-lt"/>
              </a:rPr>
              <a:t> que parades et </a:t>
            </a:r>
            <a:r>
              <a:rPr lang="en-CA" sz="2000" dirty="0" err="1">
                <a:ea typeface="+mn-lt"/>
                <a:cs typeface="+mn-lt"/>
              </a:rPr>
              <a:t>survie</a:t>
            </a:r>
            <a:r>
              <a:rPr lang="en-CA" sz="2000" dirty="0">
                <a:ea typeface="+mn-lt"/>
                <a:cs typeface="+mn-lt"/>
              </a:rPr>
              <a:t>.</a:t>
            </a:r>
          </a:p>
          <a:p>
            <a:pPr>
              <a:buClr>
                <a:srgbClr val="1287C3"/>
              </a:buClr>
            </a:pPr>
            <a:r>
              <a:rPr lang="en-CA" sz="2000" dirty="0"/>
              <a:t>Gestion financière de </a:t>
            </a:r>
            <a:r>
              <a:rPr lang="en-CA" sz="2000" dirty="0" err="1"/>
              <a:t>l'Escadron</a:t>
            </a:r>
            <a:endParaRPr lang="en-CA" sz="2000" dirty="0"/>
          </a:p>
          <a:p>
            <a:pPr>
              <a:buClr>
                <a:srgbClr val="1287C3"/>
              </a:buClr>
            </a:pPr>
            <a:r>
              <a:rPr lang="en-CA" sz="2000" dirty="0" err="1"/>
              <a:t>Recruter</a:t>
            </a:r>
            <a:r>
              <a:rPr lang="en-CA" sz="2000" dirty="0"/>
              <a:t> des cadets</a:t>
            </a:r>
            <a:endParaRPr lang="en-CA"/>
          </a:p>
          <a:p>
            <a:r>
              <a:rPr lang="en-CA" sz="2000" dirty="0" err="1"/>
              <a:t>Attirer</a:t>
            </a:r>
            <a:r>
              <a:rPr lang="en-CA" sz="2000" dirty="0"/>
              <a:t> des </a:t>
            </a:r>
            <a:r>
              <a:rPr lang="en-CA" sz="2000" dirty="0" err="1"/>
              <a:t>officiers</a:t>
            </a:r>
            <a:r>
              <a:rPr lang="en-CA" sz="2000" dirty="0"/>
              <a:t> à </a:t>
            </a:r>
            <a:r>
              <a:rPr lang="en-CA" sz="2000" dirty="0" err="1"/>
              <a:t>l’escadron</a:t>
            </a:r>
            <a:endParaRPr lang="en-CA" sz="2000" dirty="0"/>
          </a:p>
          <a:p>
            <a:r>
              <a:rPr lang="en-CA" sz="2000" dirty="0" err="1"/>
              <a:t>Sélectionner</a:t>
            </a:r>
            <a:r>
              <a:rPr lang="en-CA" sz="2000" dirty="0"/>
              <a:t> les </a:t>
            </a:r>
            <a:r>
              <a:rPr lang="en-CA" sz="2000" dirty="0" err="1"/>
              <a:t>bénévoles</a:t>
            </a:r>
            <a:endParaRPr lang="en-CA" sz="2000" dirty="0"/>
          </a:p>
          <a:p>
            <a:pPr>
              <a:buClr>
                <a:srgbClr val="1287C3"/>
              </a:buClr>
            </a:pPr>
            <a:r>
              <a:rPr lang="en-CA" sz="2000" dirty="0" err="1"/>
              <a:t>Coordonner</a:t>
            </a:r>
            <a:r>
              <a:rPr lang="en-CA" sz="2000" dirty="0"/>
              <a:t> </a:t>
            </a:r>
            <a:r>
              <a:rPr lang="en-CA" sz="2000" dirty="0" err="1"/>
              <a:t>l'art</a:t>
            </a:r>
            <a:r>
              <a:rPr lang="en-CA" sz="2000" dirty="0"/>
              <a:t> </a:t>
            </a:r>
            <a:r>
              <a:rPr lang="en-CA" sz="2000" dirty="0" err="1"/>
              <a:t>oratoire</a:t>
            </a:r>
            <a:endParaRPr lang="en-CA" sz="2000" dirty="0"/>
          </a:p>
          <a:p>
            <a:r>
              <a:rPr lang="en-CA" sz="2000" dirty="0" err="1"/>
              <a:t>Participer</a:t>
            </a:r>
            <a:r>
              <a:rPr lang="en-CA" sz="2000" dirty="0"/>
              <a:t> aux nominations des grades des cadets seniors</a:t>
            </a:r>
          </a:p>
          <a:p>
            <a:r>
              <a:rPr lang="en-CA" sz="2000" dirty="0" err="1"/>
              <a:t>Participer</a:t>
            </a:r>
            <a:r>
              <a:rPr lang="en-CA" sz="2000" dirty="0"/>
              <a:t> aux </a:t>
            </a:r>
            <a:r>
              <a:rPr lang="en-CA" sz="2000" dirty="0" err="1"/>
              <a:t>sélections</a:t>
            </a:r>
            <a:r>
              <a:rPr lang="en-CA" sz="2000" dirty="0"/>
              <a:t> pour les CIEC(camp </a:t>
            </a:r>
            <a:r>
              <a:rPr lang="en-CA" sz="2000" dirty="0" err="1"/>
              <a:t>d’été</a:t>
            </a:r>
            <a:r>
              <a:rPr lang="en-CA" sz="2000" dirty="0"/>
              <a:t>) et les </a:t>
            </a:r>
            <a:r>
              <a:rPr lang="en-CA" sz="2000" dirty="0" err="1"/>
              <a:t>échanges</a:t>
            </a:r>
            <a:endParaRPr lang="en-CA" sz="2000" dirty="0"/>
          </a:p>
          <a:p>
            <a:r>
              <a:rPr lang="en-CA" sz="2000" dirty="0" err="1"/>
              <a:t>Participer</a:t>
            </a:r>
            <a:r>
              <a:rPr lang="en-CA" sz="2000" dirty="0"/>
              <a:t> aux </a:t>
            </a:r>
            <a:r>
              <a:rPr lang="en-CA" sz="2000" dirty="0" err="1"/>
              <a:t>sélections</a:t>
            </a:r>
            <a:r>
              <a:rPr lang="en-CA" sz="2000" dirty="0"/>
              <a:t> pour </a:t>
            </a:r>
            <a:r>
              <a:rPr lang="en-CA" sz="2000" dirty="0" err="1"/>
              <a:t>l’attribution</a:t>
            </a:r>
            <a:r>
              <a:rPr lang="en-CA" sz="2000" dirty="0"/>
              <a:t> des </a:t>
            </a:r>
            <a:r>
              <a:rPr lang="en-CA" sz="2000" dirty="0" err="1"/>
              <a:t>décorations</a:t>
            </a:r>
            <a:r>
              <a:rPr lang="en-CA" sz="2000" dirty="0"/>
              <a:t>, </a:t>
            </a:r>
            <a:r>
              <a:rPr lang="en-CA" sz="2000" dirty="0" err="1"/>
              <a:t>récompenses</a:t>
            </a:r>
            <a:r>
              <a:rPr lang="en-CA" sz="2000" dirty="0"/>
              <a:t> et bourses</a:t>
            </a:r>
          </a:p>
          <a:p>
            <a:pPr>
              <a:buClr>
                <a:srgbClr val="1287C3"/>
              </a:buClr>
            </a:pPr>
            <a:r>
              <a:rPr lang="en-CA" sz="2000" dirty="0" err="1"/>
              <a:t>Participer</a:t>
            </a:r>
            <a:r>
              <a:rPr lang="en-CA" sz="2000" dirty="0"/>
              <a:t> aux </a:t>
            </a:r>
            <a:r>
              <a:rPr lang="en-CA" sz="2000" dirty="0" err="1"/>
              <a:t>comités</a:t>
            </a:r>
            <a:r>
              <a:rPr lang="en-CA" sz="2000" dirty="0"/>
              <a:t> de Cadets </a:t>
            </a:r>
            <a:r>
              <a:rPr lang="en-CA" sz="2000" dirty="0" err="1"/>
              <a:t>régionaux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345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B5BD2-1117-81DB-7BA4-C3B5FCC5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-4312"/>
            <a:ext cx="9742318" cy="947467"/>
          </a:xfrm>
        </p:spPr>
        <p:txBody>
          <a:bodyPr>
            <a:normAutofit/>
          </a:bodyPr>
          <a:lstStyle/>
          <a:p>
            <a:r>
              <a:rPr lang="fr-CA"/>
              <a:t>Campagne de Financement</a:t>
            </a:r>
          </a:p>
        </p:txBody>
      </p:sp>
      <p:graphicFrame>
        <p:nvGraphicFramePr>
          <p:cNvPr id="20" name="Espace réservé du contenu 2">
            <a:extLst>
              <a:ext uri="{FF2B5EF4-FFF2-40B4-BE49-F238E27FC236}">
                <a16:creationId xmlns:a16="http://schemas.microsoft.com/office/drawing/2014/main" id="{2D3BC092-219E-6CA1-27EB-87AE51279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568146"/>
              </p:ext>
            </p:extLst>
          </p:nvPr>
        </p:nvGraphicFramePr>
        <p:xfrm>
          <a:off x="1830737" y="854261"/>
          <a:ext cx="10189871" cy="600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41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B5BD2-1117-81DB-7BA4-C3B5FCC5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-4312"/>
            <a:ext cx="9742318" cy="947467"/>
          </a:xfrm>
        </p:spPr>
        <p:txBody>
          <a:bodyPr>
            <a:normAutofit/>
          </a:bodyPr>
          <a:lstStyle/>
          <a:p>
            <a:r>
              <a:rPr lang="en-CA" dirty="0"/>
              <a:t>Installations et support aux </a:t>
            </a:r>
            <a:r>
              <a:rPr lang="en-CA" dirty="0" err="1"/>
              <a:t>activités</a:t>
            </a:r>
          </a:p>
        </p:txBody>
      </p:sp>
      <p:graphicFrame>
        <p:nvGraphicFramePr>
          <p:cNvPr id="20" name="Espace réservé du contenu 2">
            <a:extLst>
              <a:ext uri="{FF2B5EF4-FFF2-40B4-BE49-F238E27FC236}">
                <a16:creationId xmlns:a16="http://schemas.microsoft.com/office/drawing/2014/main" id="{2D3BC092-219E-6CA1-27EB-87AE51279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836098"/>
              </p:ext>
            </p:extLst>
          </p:nvPr>
        </p:nvGraphicFramePr>
        <p:xfrm>
          <a:off x="1918856" y="940525"/>
          <a:ext cx="10072998" cy="541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07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B5BD2-1117-81DB-7BA4-C3B5FCC5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-4312"/>
            <a:ext cx="9742318" cy="947467"/>
          </a:xfrm>
        </p:spPr>
        <p:txBody>
          <a:bodyPr>
            <a:normAutofit/>
          </a:bodyPr>
          <a:lstStyle/>
          <a:p>
            <a:r>
              <a:rPr lang="en-CA" dirty="0" err="1"/>
              <a:t>Autres</a:t>
            </a:r>
            <a:r>
              <a:rPr lang="en-CA" dirty="0"/>
              <a:t> </a:t>
            </a:r>
            <a:r>
              <a:rPr lang="en-CA" dirty="0" err="1"/>
              <a:t>responsabilités</a:t>
            </a:r>
            <a:endParaRPr lang="fr-FR" dirty="0" err="1"/>
          </a:p>
        </p:txBody>
      </p:sp>
      <p:graphicFrame>
        <p:nvGraphicFramePr>
          <p:cNvPr id="20" name="Espace réservé du contenu 2">
            <a:extLst>
              <a:ext uri="{FF2B5EF4-FFF2-40B4-BE49-F238E27FC236}">
                <a16:creationId xmlns:a16="http://schemas.microsoft.com/office/drawing/2014/main" id="{2D3BC092-219E-6CA1-27EB-87AE512793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8856" y="940525"/>
          <a:ext cx="10072998" cy="541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81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8A8E181-1682-4C1A-AE7A-121FF02A0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299" y="1380068"/>
            <a:ext cx="6054723" cy="2616199"/>
          </a:xfrm>
        </p:spPr>
        <p:txBody>
          <a:bodyPr>
            <a:normAutofit/>
          </a:bodyPr>
          <a:lstStyle/>
          <a:p>
            <a:r>
              <a:rPr lang="en-CA" dirty="0" err="1">
                <a:latin typeface="Corbel"/>
                <a:cs typeface="Arial"/>
              </a:rPr>
              <a:t>Période</a:t>
            </a:r>
            <a:r>
              <a:rPr lang="en-CA" dirty="0">
                <a:latin typeface="Corbel"/>
                <a:cs typeface="Arial"/>
              </a:rPr>
              <a:t> de questions</a:t>
            </a:r>
            <a:endParaRPr lang="en-CA">
              <a:latin typeface="Corbel"/>
              <a:cs typeface="Arial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3FA0550-BCF3-8000-090D-6AE0566B5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254" y="3996267"/>
            <a:ext cx="5166768" cy="1388534"/>
          </a:xfrm>
        </p:spPr>
        <p:txBody>
          <a:bodyPr>
            <a:normAutofit/>
          </a:bodyPr>
          <a:lstStyle/>
          <a:p>
            <a:endParaRPr lang="fr-CA"/>
          </a:p>
        </p:txBody>
      </p:sp>
      <p:pic>
        <p:nvPicPr>
          <p:cNvPr id="37" name="Picture 36" descr="Points d’interrogation infinis dans le rendu 3D">
            <a:extLst>
              <a:ext uri="{FF2B5EF4-FFF2-40B4-BE49-F238E27FC236}">
                <a16:creationId xmlns:a16="http://schemas.microsoft.com/office/drawing/2014/main" id="{EE355A45-590A-C220-0267-4051D0A76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55" r="7677" b="531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86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6ED6F-1C6A-F2C5-A9EC-BBC8915B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Merci de votre soutien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21A139E0-5319-65F7-7CAA-EEC6B32CC6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696" r="7696"/>
          <a:stretch/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16EC4C-2E88-C41E-D393-B0EB83B24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071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165</Words>
  <Application>Microsoft Office PowerPoint</Application>
  <PresentationFormat>Grand écran</PresentationFormat>
  <Paragraphs>79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Parallax</vt:lpstr>
      <vt:lpstr>Comité répondant</vt:lpstr>
      <vt:lpstr>Postes et membres</vt:lpstr>
      <vt:lpstr>Responsabilités du comité</vt:lpstr>
      <vt:lpstr>Campagne de Financement</vt:lpstr>
      <vt:lpstr>Installations et support aux activités</vt:lpstr>
      <vt:lpstr>Autres responsabilités</vt:lpstr>
      <vt:lpstr>Période de questions</vt:lpstr>
      <vt:lpstr>Merci de votre soutien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JS Roy</dc:creator>
  <cp:lastModifiedBy>JS Roy</cp:lastModifiedBy>
  <cp:revision>528</cp:revision>
  <dcterms:created xsi:type="dcterms:W3CDTF">2019-08-26T18:01:42Z</dcterms:created>
  <dcterms:modified xsi:type="dcterms:W3CDTF">2022-09-19T14:33:01Z</dcterms:modified>
</cp:coreProperties>
</file>